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1F8D-6C88-4851-AA99-769528D8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6BC36-39C3-4C40-8933-D977CADF5017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AD02-9012-473E-864A-6DD09B071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E5882-ACAC-44AE-AB2E-EB2AC0734704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67C-1EB6-4472-A5B6-4A66D75E2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2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2011 DataDirector User Conference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830C-EEE4-4FBD-A0FE-FAC4B9FAF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8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A7A1A-B74E-4400-B764-AE1E291CE7A9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02A0-B3C3-4AC3-8147-7393FFEF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6F69D-9937-4E16-8DC0-7A297CBF7AC1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45F6-2A18-4303-BB10-CBAC21B20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6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3545-18CA-474C-8FCB-A03CAC56B08C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8DC59-A705-402B-A038-1FC0F2DE0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432FE-0A9E-4B62-BFCD-C4CF623186FE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AB79-D5E6-4C26-96B0-FB6B5A73D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95DC6-A38A-4CBD-911C-29A114B41E75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FC37D-0DB1-49A6-8F90-AC3A2C743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5CB38-66AA-442A-B04B-8601B4E66196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F936-C477-4075-A7C8-93C868BA2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96426-5B5F-40C8-B89A-9949B990EDFA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BF20-8014-4783-96B5-D1F6BCC4D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B4827-FFDA-4B50-A999-B7213772A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3352800"/>
            <a:ext cx="1990476" cy="35052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30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2" r="6853" b="13412"/>
          <a:stretch>
            <a:fillRect/>
          </a:stretch>
        </p:blipFill>
        <p:spPr bwMode="auto">
          <a:xfrm>
            <a:off x="685800" y="6278563"/>
            <a:ext cx="68849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5373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vqnDnuEp9PE?t=8m54s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cisddatadirect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Revisiting DataDirector at BHS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Mitch Fowler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DataDirector Reports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t="67659" r="7590"/>
          <a:stretch/>
        </p:blipFill>
        <p:spPr bwMode="auto">
          <a:xfrm>
            <a:off x="5715000" y="1219200"/>
            <a:ext cx="308344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C:\Users\FOWLER~1.CIS\AppData\Local\Temp\SNAGHTML12e9314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9"/>
          <a:stretch/>
        </p:blipFill>
        <p:spPr bwMode="auto">
          <a:xfrm>
            <a:off x="304800" y="3785190"/>
            <a:ext cx="6334125" cy="248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04800" y="1307561"/>
            <a:ext cx="5410200" cy="1883399"/>
            <a:chOff x="304800" y="1307561"/>
            <a:chExt cx="5009706" cy="1498799"/>
          </a:xfrm>
        </p:grpSpPr>
        <p:pic>
          <p:nvPicPr>
            <p:cNvPr id="44034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519" b="44091"/>
            <a:stretch/>
          </p:blipFill>
          <p:spPr bwMode="auto">
            <a:xfrm>
              <a:off x="304800" y="1307561"/>
              <a:ext cx="2406502" cy="1498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74" t="62916" r="23617"/>
            <a:stretch/>
          </p:blipFill>
          <p:spPr bwMode="auto">
            <a:xfrm>
              <a:off x="2895600" y="1597544"/>
              <a:ext cx="2418906" cy="994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40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DataDirector Features!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912702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t="67659" r="7590"/>
          <a:stretch/>
        </p:blipFill>
        <p:spPr bwMode="auto">
          <a:xfrm>
            <a:off x="5715000" y="1219200"/>
            <a:ext cx="308344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5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DataDirector Features!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4" t="19227" b="69915"/>
          <a:stretch/>
        </p:blipFill>
        <p:spPr bwMode="auto">
          <a:xfrm>
            <a:off x="1371600" y="1219200"/>
            <a:ext cx="453357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59" y="1981200"/>
            <a:ext cx="5181600" cy="403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t="67659" r="7590"/>
          <a:stretch/>
        </p:blipFill>
        <p:spPr bwMode="auto">
          <a:xfrm>
            <a:off x="6012712" y="1158838"/>
            <a:ext cx="308344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DataDirector Features!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4" t="19227" b="69915"/>
          <a:stretch/>
        </p:blipFill>
        <p:spPr bwMode="auto">
          <a:xfrm>
            <a:off x="609600" y="1219200"/>
            <a:ext cx="453357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37"/>
          <a:stretch/>
        </p:blipFill>
        <p:spPr bwMode="auto">
          <a:xfrm>
            <a:off x="304800" y="2057400"/>
            <a:ext cx="877110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t="67659" r="7590"/>
          <a:stretch/>
        </p:blipFill>
        <p:spPr bwMode="auto">
          <a:xfrm>
            <a:off x="5715000" y="1219200"/>
            <a:ext cx="308344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5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DataDirector Features!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59150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42" y="1752600"/>
            <a:ext cx="59055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6086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t="67659" r="7590"/>
          <a:stretch/>
        </p:blipFill>
        <p:spPr bwMode="auto">
          <a:xfrm>
            <a:off x="5938837" y="1143000"/>
            <a:ext cx="308344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70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Data to Skyward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524000"/>
            <a:ext cx="6446837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3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Data to Skyward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600200"/>
            <a:ext cx="4129087" cy="355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81207" y="5486400"/>
            <a:ext cx="424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http://youtu.be/vqnDnuEp9PE?t=8m54s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Next Steps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327650" cy="469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0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 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DataDirector again?</a:t>
            </a:r>
          </a:p>
          <a:p>
            <a:r>
              <a:rPr lang="en-US" dirty="0" smtClean="0"/>
              <a:t>Assessment Creation</a:t>
            </a:r>
          </a:p>
          <a:p>
            <a:r>
              <a:rPr lang="en-US" dirty="0" smtClean="0"/>
              <a:t>Assessment Administration</a:t>
            </a:r>
          </a:p>
          <a:p>
            <a:r>
              <a:rPr lang="en-US" dirty="0" smtClean="0"/>
              <a:t>Assessment Reporting</a:t>
            </a:r>
          </a:p>
          <a:p>
            <a:r>
              <a:rPr lang="en-US" dirty="0" smtClean="0"/>
              <a:t>Importing Data into Skyward</a:t>
            </a:r>
          </a:p>
        </p:txBody>
      </p:sp>
    </p:spTree>
    <p:extLst>
      <p:ext uri="{BB962C8B-B14F-4D97-AF65-F5344CB8AC3E}">
        <p14:creationId xmlns:p14="http://schemas.microsoft.com/office/powerpoint/2010/main" val="3627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dentify purposes for using DataDirector in terms of student growth and consistency between grade levels and buildings.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nderstand how to create and administer assessments within DataDirector.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dentify reports that will assist in demonstrating student growth and plan for instruction.</a:t>
            </a:r>
          </a:p>
          <a:p>
            <a:r>
              <a:rPr lang="en-US" sz="2800" dirty="0"/>
              <a:t>u</a:t>
            </a:r>
            <a:r>
              <a:rPr lang="en-US" sz="2800" smtClean="0"/>
              <a:t>nderstand </a:t>
            </a:r>
            <a:r>
              <a:rPr lang="en-US" sz="2800" dirty="0" smtClean="0"/>
              <a:t>how to import data into Skyward.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61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DataDirector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Changing Needs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Data Conferencing</a:t>
            </a:r>
          </a:p>
          <a:p>
            <a:pPr lvl="1"/>
            <a:r>
              <a:rPr lang="en-US" dirty="0" smtClean="0"/>
              <a:t>Increased Technology</a:t>
            </a:r>
          </a:p>
          <a:p>
            <a:pPr lvl="1"/>
            <a:r>
              <a:rPr lang="en-US" dirty="0" smtClean="0"/>
              <a:t>Consistency Between Buildings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Creation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6718" y="5638800"/>
            <a:ext cx="5712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2"/>
              </a:rPr>
              <a:t>http://www.youtube.com/cisddatadirector</a:t>
            </a:r>
            <a:endParaRPr lang="en-US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40" y="1295400"/>
            <a:ext cx="667681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1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Administration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97806"/>
            <a:ext cx="5715000" cy="446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1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Reporting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1371599"/>
            <a:ext cx="8127056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27"/>
          <a:stretch/>
        </p:blipFill>
        <p:spPr bwMode="auto">
          <a:xfrm>
            <a:off x="5486400" y="2362200"/>
            <a:ext cx="3467100" cy="67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59"/>
          <a:stretch/>
        </p:blipFill>
        <p:spPr bwMode="auto">
          <a:xfrm>
            <a:off x="5486400" y="3276600"/>
            <a:ext cx="34671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9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DataDirector Reports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4594"/>
            <a:ext cx="59912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C:\Users\FOWLER~1.CIS\AppData\Local\Temp\SNAGHTML12e526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30" y="3429000"/>
            <a:ext cx="70961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3617" r="2377" b="71927"/>
          <a:stretch/>
        </p:blipFill>
        <p:spPr bwMode="auto">
          <a:xfrm>
            <a:off x="5613991" y="1382232"/>
            <a:ext cx="3253562" cy="58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8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DataDirector Reports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608887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3617" r="2377" b="71927"/>
          <a:stretch/>
        </p:blipFill>
        <p:spPr bwMode="auto">
          <a:xfrm>
            <a:off x="5613991" y="1219200"/>
            <a:ext cx="3253562" cy="58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6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CISD Template.potx</Template>
  <TotalTime>64</TotalTime>
  <Words>147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CISD Template</vt:lpstr>
      <vt:lpstr>Revisiting DataDirector at BHS</vt:lpstr>
      <vt:lpstr>Agenda</vt:lpstr>
      <vt:lpstr>Outcomes</vt:lpstr>
      <vt:lpstr>Why DataDirector Again?</vt:lpstr>
      <vt:lpstr>Assessment Creation</vt:lpstr>
      <vt:lpstr>Assessment Administration</vt:lpstr>
      <vt:lpstr>Assessment Reporting</vt:lpstr>
      <vt:lpstr>Existing DataDirector Reports</vt:lpstr>
      <vt:lpstr>Existing DataDirector Reports</vt:lpstr>
      <vt:lpstr>Existing DataDirector Reports</vt:lpstr>
      <vt:lpstr>New DataDirector Features!</vt:lpstr>
      <vt:lpstr>New DataDirector Features!</vt:lpstr>
      <vt:lpstr>New DataDirector Features!</vt:lpstr>
      <vt:lpstr>New DataDirector Features!</vt:lpstr>
      <vt:lpstr>Transferring Data to Skyward</vt:lpstr>
      <vt:lpstr>Transferring Data to Skyward</vt:lpstr>
      <vt:lpstr>Evaluation and Next Steps</vt:lpstr>
      <vt:lpstr>Thank You! Questions?</vt:lpstr>
    </vt:vector>
  </TitlesOfParts>
  <Company>Calhoun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DataDirector at BHS</dc:title>
  <dc:creator>Mitch Fowler</dc:creator>
  <cp:lastModifiedBy>Mitch Fowler</cp:lastModifiedBy>
  <cp:revision>3</cp:revision>
  <dcterms:created xsi:type="dcterms:W3CDTF">2014-02-15T21:18:04Z</dcterms:created>
  <dcterms:modified xsi:type="dcterms:W3CDTF">2014-02-15T22:22:45Z</dcterms:modified>
</cp:coreProperties>
</file>