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0" r:id="rId11"/>
    <p:sldId id="261" r:id="rId12"/>
    <p:sldId id="262" r:id="rId13"/>
    <p:sldId id="263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D32D5-445E-4903-B96B-0AFA7FB8199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B5EC4-326B-4CDA-8568-FE20580E0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3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18CAE4-FD54-4FC9-B3B8-1FAB2F6707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E07C54-F48F-4220-93F6-7FDBAE5B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5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32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13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03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9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4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6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71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05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67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0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40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07C54-F48F-4220-93F6-7FDBAE5BE6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8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000" i="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938AD-4C46-4BB1-A203-C7A22BEFC9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6401B-096E-4655-BDD0-EAC3376A5C98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C8FE0-89E5-4859-9978-EFA6B2481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2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521E-2316-438A-B075-78607BEE3656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28CE-1BA2-4BBD-A8C0-170ED5941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2011 DataDirector User Conference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Mitch Fowler – fowlerm@calhounisd.org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443E-9AC1-45A9-A50D-2C593D0BC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50495-B331-44C6-B743-4AE1B2FC9A7A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8899-5A5B-4C7A-8E81-D3644766D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63A06-4170-4922-A0BE-D826F33E7CCF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27A27-902E-48DC-A59A-F5A42D1A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0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3B6D-8405-455C-885D-FC2CED905A03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9246-DF59-4B8B-B1E6-9E29E4199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9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A6AB4-F4A9-4A7C-9592-AF8B796D4F2F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C6604-1F49-47D3-BF96-37E1ADA69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D371D-D71D-491A-9833-10580F72F752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E0E2-650D-45C7-BFDF-D8CDB853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9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5D6D3-5BC1-4061-902A-0F541939889F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52AE-452F-4DCB-977C-5C61152C1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0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9AB94-D86C-4C33-8581-6971A7E21139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2165-CD0F-4517-95FE-755480B4C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2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31DF61-A46F-41CE-9CB7-EC0A9C77D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3352800"/>
            <a:ext cx="1990476" cy="35052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30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2" r="6853" b="13412"/>
          <a:stretch>
            <a:fillRect/>
          </a:stretch>
        </p:blipFill>
        <p:spPr bwMode="auto">
          <a:xfrm>
            <a:off x="685800" y="6278563"/>
            <a:ext cx="68849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95373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wlerm@calhounisd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oskuilt@calhounisd.or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 dirty="0" smtClean="0"/>
              <a:t>Sailing Through Your Tested Roster Window:</a:t>
            </a:r>
            <a:br>
              <a:rPr lang="en-US" altLang="en-US" sz="5400" dirty="0" smtClean="0"/>
            </a:br>
            <a:r>
              <a:rPr lang="en-US" altLang="en-US" sz="2400" dirty="0" smtClean="0"/>
              <a:t>Avoiding the Pitfalls of Accountable Students and Verification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Mitch Fowler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3"/>
              </a:rPr>
              <a:t>fowlerm@calhounisd.org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Tim Voskuil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4"/>
              </a:rPr>
              <a:t>voskuilt@calhounisd.org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BAA Secure Site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following roles will allow users to verify and appeal MEAP data:</a:t>
            </a:r>
          </a:p>
          <a:p>
            <a:pPr lvl="1"/>
            <a:r>
              <a:rPr lang="en-US" dirty="0"/>
              <a:t>Public School User Add/Modify</a:t>
            </a:r>
          </a:p>
          <a:p>
            <a:pPr lvl="1"/>
            <a:r>
              <a:rPr lang="en-US" dirty="0"/>
              <a:t>Public School Administrator</a:t>
            </a:r>
          </a:p>
          <a:p>
            <a:pPr lvl="1"/>
            <a:r>
              <a:rPr lang="en-US" dirty="0"/>
              <a:t>District User Add/Modify</a:t>
            </a:r>
          </a:p>
          <a:p>
            <a:pPr lvl="1"/>
            <a:r>
              <a:rPr lang="en-US" dirty="0"/>
              <a:t>District Administrator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Requesting/Adding Permissions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6363"/>
            <a:ext cx="62484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4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Activities to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BAA Secure Site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4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3600" dirty="0" smtClean="0"/>
              <a:t>Stick around for technical assistance!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Roles and Responsibilities</a:t>
            </a:r>
          </a:p>
          <a:p>
            <a:r>
              <a:rPr lang="en-US" dirty="0" smtClean="0"/>
              <a:t>BAA Secure Site Permissions</a:t>
            </a:r>
          </a:p>
          <a:p>
            <a:r>
              <a:rPr lang="en-US" dirty="0" smtClean="0"/>
              <a:t>Required Activities to Complete</a:t>
            </a:r>
          </a:p>
          <a:p>
            <a:endParaRPr lang="en-US" dirty="0"/>
          </a:p>
          <a:p>
            <a:r>
              <a:rPr lang="en-US" dirty="0" smtClean="0"/>
              <a:t>How many of you are signed up for the BAA Listserv?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4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By the end of this session, you will be able to:</a:t>
            </a:r>
          </a:p>
          <a:p>
            <a:pPr lvl="1"/>
            <a:r>
              <a:rPr lang="en-US" dirty="0" smtClean="0"/>
              <a:t>Describe district roles &amp; responsibilities within the Accountability Timeline</a:t>
            </a:r>
          </a:p>
          <a:p>
            <a:pPr lvl="1"/>
            <a:r>
              <a:rPr lang="en-US" dirty="0" smtClean="0"/>
              <a:t>Understand and obtain appropriate permissions</a:t>
            </a:r>
          </a:p>
          <a:p>
            <a:pPr lvl="1"/>
            <a:r>
              <a:rPr lang="en-US" dirty="0" smtClean="0"/>
              <a:t>Complete:</a:t>
            </a:r>
          </a:p>
          <a:p>
            <a:pPr lvl="2"/>
            <a:r>
              <a:rPr lang="en-US" dirty="0" smtClean="0"/>
              <a:t>Verification of Enrollment (Students Expected to Test)</a:t>
            </a:r>
          </a:p>
          <a:p>
            <a:pPr lvl="2"/>
            <a:r>
              <a:rPr lang="en-US" dirty="0" smtClean="0"/>
              <a:t>Verification of Student Demographics</a:t>
            </a:r>
          </a:p>
          <a:p>
            <a:pPr lvl="2"/>
            <a:r>
              <a:rPr lang="en-US" dirty="0" smtClean="0"/>
              <a:t>Verification of Answer Documents (Tested Roster)</a:t>
            </a:r>
          </a:p>
          <a:p>
            <a:pPr lvl="2"/>
            <a:r>
              <a:rPr lang="en-US" dirty="0" smtClean="0"/>
              <a:t>Verification of Not Tested Students (Students Not Tested)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2 Fall Count data finalized by Wednesday, November 13</a:t>
            </a:r>
          </a:p>
          <a:p>
            <a:r>
              <a:rPr lang="en-US" dirty="0" smtClean="0"/>
              <a:t>BAA pulls MSDS data Tuesday, November 19 &amp; establishes baseline for district accountability</a:t>
            </a:r>
          </a:p>
          <a:p>
            <a:r>
              <a:rPr lang="en-US" dirty="0" smtClean="0"/>
              <a:t>Districts able to submit Student Record Maintenance (SRM) to update enrollment, exit dates, and demographics for October 2 – 25</a:t>
            </a:r>
          </a:p>
          <a:p>
            <a:r>
              <a:rPr lang="en-US" dirty="0" smtClean="0"/>
              <a:t>SRM deadline: Wednesday, November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period Wednesday, November 20 – Wednesday, November 27</a:t>
            </a:r>
          </a:p>
          <a:p>
            <a:r>
              <a:rPr lang="en-US" dirty="0" smtClean="0"/>
              <a:t>In Secure Site, Districts </a:t>
            </a:r>
            <a:r>
              <a:rPr lang="en-US" b="1" i="1" u="sng" dirty="0" smtClean="0"/>
              <a:t>must</a:t>
            </a:r>
            <a:r>
              <a:rPr lang="en-US" dirty="0" smtClean="0"/>
              <a:t> review &amp; complete verification of:</a:t>
            </a:r>
          </a:p>
          <a:p>
            <a:pPr lvl="1"/>
            <a:r>
              <a:rPr lang="en-US" dirty="0" smtClean="0"/>
              <a:t>Student Enrollment (Students Expected to Test)</a:t>
            </a:r>
          </a:p>
          <a:p>
            <a:pPr lvl="1"/>
            <a:r>
              <a:rPr lang="en-US" dirty="0" smtClean="0"/>
              <a:t>Student Demographics</a:t>
            </a:r>
          </a:p>
          <a:p>
            <a:pPr lvl="1"/>
            <a:r>
              <a:rPr lang="en-US" dirty="0" smtClean="0"/>
              <a:t>Answer Documents (Tested Roster)</a:t>
            </a:r>
          </a:p>
          <a:p>
            <a:pPr lvl="1"/>
            <a:r>
              <a:rPr lang="en-US" dirty="0" smtClean="0"/>
              <a:t>Not Tested Students</a:t>
            </a:r>
          </a:p>
        </p:txBody>
      </p:sp>
    </p:spTree>
    <p:extLst>
      <p:ext uri="{BB962C8B-B14F-4D97-AF65-F5344CB8AC3E}">
        <p14:creationId xmlns:p14="http://schemas.microsoft.com/office/powerpoint/2010/main" val="3072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of Enrollment (Students Expected to Test)</a:t>
            </a:r>
          </a:p>
          <a:p>
            <a:r>
              <a:rPr lang="en-US" dirty="0" smtClean="0"/>
              <a:t>Compares MSDS Fall Count data/enrollment (PEPE) to assessments taken</a:t>
            </a:r>
          </a:p>
          <a:p>
            <a:pPr lvl="1"/>
            <a:r>
              <a:rPr lang="en-US" dirty="0" smtClean="0"/>
              <a:t>UIC issues</a:t>
            </a:r>
          </a:p>
          <a:p>
            <a:pPr lvl="1"/>
            <a:r>
              <a:rPr lang="en-US" dirty="0" smtClean="0"/>
              <a:t>Tested but not enrolled (enrolled after Count Day)</a:t>
            </a:r>
          </a:p>
          <a:p>
            <a:pPr lvl="1"/>
            <a:r>
              <a:rPr lang="en-US" dirty="0" smtClean="0"/>
              <a:t>Not tested but showing as enrolled (exited after Count Day but prior to testing)</a:t>
            </a:r>
          </a:p>
        </p:txBody>
      </p:sp>
    </p:spTree>
    <p:extLst>
      <p:ext uri="{BB962C8B-B14F-4D97-AF65-F5344CB8AC3E}">
        <p14:creationId xmlns:p14="http://schemas.microsoft.com/office/powerpoint/2010/main" val="406273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of Student Demographics</a:t>
            </a:r>
          </a:p>
          <a:p>
            <a:r>
              <a:rPr lang="en-US" dirty="0" smtClean="0"/>
              <a:t>Indicates students for which your school will be held accountable</a:t>
            </a:r>
          </a:p>
          <a:p>
            <a:pPr lvl="1"/>
            <a:r>
              <a:rPr lang="en-US" dirty="0" smtClean="0"/>
              <a:t>Special Education Students</a:t>
            </a:r>
          </a:p>
          <a:p>
            <a:pPr lvl="1"/>
            <a:r>
              <a:rPr lang="en-US" dirty="0" smtClean="0"/>
              <a:t>Limited English Proficient Students</a:t>
            </a:r>
          </a:p>
          <a:p>
            <a:pPr lvl="1"/>
            <a:r>
              <a:rPr lang="en-US" dirty="0" smtClean="0"/>
              <a:t>Economically Disadvantaged Students</a:t>
            </a:r>
          </a:p>
          <a:p>
            <a:pPr lvl="1"/>
            <a:r>
              <a:rPr lang="en-US" dirty="0" smtClean="0"/>
              <a:t>Tested Out of Grade Level Students</a:t>
            </a:r>
          </a:p>
          <a:p>
            <a:pPr lvl="1"/>
            <a:r>
              <a:rPr lang="en-US" dirty="0" smtClean="0"/>
              <a:t>Includes Full Enrollment list - sortable</a:t>
            </a:r>
          </a:p>
        </p:txBody>
      </p:sp>
    </p:spTree>
    <p:extLst>
      <p:ext uri="{BB962C8B-B14F-4D97-AF65-F5344CB8AC3E}">
        <p14:creationId xmlns:p14="http://schemas.microsoft.com/office/powerpoint/2010/main" val="14358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of Answer Documents (Tested Roster)</a:t>
            </a:r>
          </a:p>
          <a:p>
            <a:r>
              <a:rPr lang="en-US" dirty="0" smtClean="0"/>
              <a:t>Data pulled from MSDS and all testing data</a:t>
            </a:r>
          </a:p>
          <a:p>
            <a:r>
              <a:rPr lang="en-US" dirty="0" smtClean="0"/>
              <a:t>Verify Prohibitive Behavior</a:t>
            </a:r>
          </a:p>
          <a:p>
            <a:r>
              <a:rPr lang="en-US" dirty="0" smtClean="0"/>
              <a:t>Verify Nonstandard Accommodations</a:t>
            </a:r>
          </a:p>
          <a:p>
            <a:r>
              <a:rPr lang="en-US" dirty="0" smtClean="0"/>
              <a:t>Verify Missing Tests</a:t>
            </a:r>
          </a:p>
          <a:p>
            <a:r>
              <a:rPr lang="en-US" dirty="0" smtClean="0"/>
              <a:t>Tested Roster Issues – list of all roster issues - sortable</a:t>
            </a:r>
          </a:p>
        </p:txBody>
      </p:sp>
    </p:spTree>
    <p:extLst>
      <p:ext uri="{BB962C8B-B14F-4D97-AF65-F5344CB8AC3E}">
        <p14:creationId xmlns:p14="http://schemas.microsoft.com/office/powerpoint/2010/main" val="14358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of Not Tested Students</a:t>
            </a:r>
          </a:p>
          <a:p>
            <a:r>
              <a:rPr lang="en-US" dirty="0" smtClean="0"/>
              <a:t>List of students missing one or more content areas</a:t>
            </a:r>
          </a:p>
          <a:p>
            <a:r>
              <a:rPr lang="en-US" dirty="0" smtClean="0"/>
              <a:t>Not Tested reasons entered as part of Verification of Answer Documents – ability to submit reason student did not test</a:t>
            </a:r>
          </a:p>
          <a:p>
            <a:r>
              <a:rPr lang="en-US" dirty="0" smtClean="0"/>
              <a:t>Not Tested issues – list of all not tested issues </a:t>
            </a:r>
            <a:r>
              <a:rPr lang="en-US" smtClean="0"/>
              <a:t>- sortable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97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2418</TotalTime>
  <Words>441</Words>
  <Application>Microsoft Office PowerPoint</Application>
  <PresentationFormat>On-screen Show (4:3)</PresentationFormat>
  <Paragraphs>81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Design</vt:lpstr>
      <vt:lpstr>Sailing Through Your Tested Roster Window: Avoiding the Pitfalls of Accountable Students and Verification</vt:lpstr>
      <vt:lpstr>Agenda</vt:lpstr>
      <vt:lpstr>Outcomes</vt:lpstr>
      <vt:lpstr>District Roles and Responsibilities</vt:lpstr>
      <vt:lpstr>District Roles and Responsibilities</vt:lpstr>
      <vt:lpstr>District Roles and Responsibilities</vt:lpstr>
      <vt:lpstr>District Roles and Responsibilities</vt:lpstr>
      <vt:lpstr>District Roles and Responsibilities</vt:lpstr>
      <vt:lpstr>District Roles and Responsibilities</vt:lpstr>
      <vt:lpstr>BAA Secure Site Permissions</vt:lpstr>
      <vt:lpstr>Requesting/Adding Permissions</vt:lpstr>
      <vt:lpstr>Required Activities to Complete</vt:lpstr>
      <vt:lpstr>Questions? Stick around for technical assistance!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Mitch Fowler</dc:creator>
  <cp:lastModifiedBy>Mitch Fowler</cp:lastModifiedBy>
  <cp:revision>23</cp:revision>
  <cp:lastPrinted>2013-11-06T19:15:58Z</cp:lastPrinted>
  <dcterms:created xsi:type="dcterms:W3CDTF">2011-10-29T17:41:03Z</dcterms:created>
  <dcterms:modified xsi:type="dcterms:W3CDTF">2013-11-07T12:09:44Z</dcterms:modified>
</cp:coreProperties>
</file>