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5" r:id="rId9"/>
    <p:sldId id="284" r:id="rId10"/>
    <p:sldId id="287" r:id="rId11"/>
    <p:sldId id="278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47696D1-FF11-4DB6-B669-23DFFBE1162A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4429B85-D9A1-4A9A-AB19-9EB8E9C46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7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000" i="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19C44-4166-4F9E-B2DD-DF59B7B866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4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62BA6-15C3-429F-B84A-4881FC3E878B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F200B-7D4B-419A-B3C7-1360F6F0A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2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031B1-1AB6-40A2-9E1A-DA44D50B7054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7FE0D-15FD-43E5-A020-012347ECC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9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/>
              <a:t>2011 DataDirector User Conference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Mitch Fowler – fowlerm@calhounisd.org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B6D87-06B9-4E9C-81C8-004619C24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9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9A8E0-22D2-4686-8E02-B261F83B8CCA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6DC86-A226-4A26-B36B-F76A2EF9A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0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BA217-D762-405C-A5FF-FC558F997870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A38FA-155E-4215-BFD5-BD37EDBE6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B2F84-E8DB-4D17-9BEB-D0E699775E3E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67476-9A61-490B-998B-E608D04EF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6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4389-4966-43FF-85DC-78A1DE2471C4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0F9BC-F546-4666-B3DB-D5D493310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10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BD0CD-28FF-44B1-B27C-4D4D922B3C86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3F66C-D2BF-44C6-8C92-57C4B997B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4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5D5E5-B275-4480-9F69-2B26DE9E3400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80981-894A-44E3-A449-4664102B5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7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8D43A-26C3-47EA-B00E-013ACC0C4F5E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84E6-7845-404D-AF25-F1105EB02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6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161829-EE5E-40F8-8889-22A640D66E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8-12-2011 3-10-34 PM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53524" y="3352800"/>
            <a:ext cx="1990476" cy="35052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30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32" r="6853" b="13412"/>
          <a:stretch>
            <a:fillRect/>
          </a:stretch>
        </p:blipFill>
        <p:spPr bwMode="auto">
          <a:xfrm>
            <a:off x="685800" y="6278563"/>
            <a:ext cx="688498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5373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53735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53735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53735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53735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53735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53735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53735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53735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Data Sherpa in Action: </a:t>
            </a:r>
            <a:br>
              <a:rPr lang="en-US" altLang="en-US" dirty="0" smtClean="0"/>
            </a:br>
            <a:r>
              <a:rPr lang="en-US" altLang="en-US" dirty="0" smtClean="0"/>
              <a:t>The True Story of a Data Journey</a:t>
            </a:r>
            <a:endParaRPr lang="en-US" alt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Prepared for </a:t>
            </a:r>
            <a:r>
              <a:rPr lang="en-US" dirty="0" smtClean="0"/>
              <a:t>DataDirector User Conference – </a:t>
            </a:r>
            <a:r>
              <a:rPr lang="en-US" dirty="0" smtClean="0"/>
              <a:t>October 2013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Mitch Fowler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fowlerm@calhounisd.org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6189404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158" y="1828800"/>
            <a:ext cx="6561137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871538"/>
            <a:ext cx="584835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868422"/>
            <a:ext cx="8534400" cy="121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25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Mitch Fowler</a:t>
            </a:r>
          </a:p>
          <a:p>
            <a:pPr>
              <a:defRPr/>
            </a:pPr>
            <a:r>
              <a:rPr lang="en-US" dirty="0" smtClean="0"/>
              <a:t>fowlerm@calhounisd.org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Why?</a:t>
            </a:r>
          </a:p>
          <a:p>
            <a:r>
              <a:rPr lang="en-US" altLang="en-US" dirty="0" smtClean="0"/>
              <a:t>Backwards Design</a:t>
            </a:r>
          </a:p>
          <a:p>
            <a:r>
              <a:rPr lang="en-US" altLang="en-US" dirty="0" smtClean="0"/>
              <a:t>Course Details</a:t>
            </a:r>
            <a:endParaRPr lang="en-US" altLang="en-US" dirty="0" smtClean="0"/>
          </a:p>
          <a:p>
            <a:r>
              <a:rPr lang="en-US" altLang="en-US" dirty="0" smtClean="0"/>
              <a:t>Moodle Course Features</a:t>
            </a:r>
          </a:p>
          <a:p>
            <a:r>
              <a:rPr lang="en-US" altLang="en-US" dirty="0" smtClean="0"/>
              <a:t>Marketing</a:t>
            </a:r>
            <a:endParaRPr lang="en-US" altLang="en-US" dirty="0" smtClean="0"/>
          </a:p>
          <a:p>
            <a:r>
              <a:rPr lang="en-US" altLang="en-US" dirty="0" smtClean="0"/>
              <a:t>Lessons Learned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Job Embedded PD?</a:t>
            </a:r>
            <a:endParaRPr lang="en-US" dirty="0"/>
          </a:p>
        </p:txBody>
      </p:sp>
      <p:pic>
        <p:nvPicPr>
          <p:cNvPr id="53251" name="Picture 3" descr="C:\Users\FowlerM.CISD\AppData\Local\Microsoft\Windows\Temporary Internet Files\Content.IE5\IHCBB7WO\MC9003107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1413662" cy="180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C:\Users\FowlerM.CISD\AppData\Local\Microsoft\Windows\Temporary Internet Files\Content.IE5\VIWCYHHX\MC9002853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2971800" cy="184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5" descr="C:\Users\FowlerM.CISD\AppData\Local\Microsoft\Windows\Temporary Internet Files\Content.IE5\96OERX7Z\MP90038777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2406060" cy="171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C:\Users\FowlerM.CISD\AppData\Local\Microsoft\Windows\Temporary Internet Files\Content.IE5\IHCBB7WO\MC900432558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862" y="3830104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5" name="Picture 7" descr="C:\Users\FowlerM.CISD\AppData\Local\Microsoft\Windows\Temporary Internet Files\Content.IE5\VIWCYHHX\MC90003026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77763"/>
            <a:ext cx="1164946" cy="179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39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Backwards Design</a:t>
            </a:r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371600"/>
            <a:ext cx="8323263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7400" y="1447801"/>
            <a:ext cx="6675438" cy="4714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4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Trailhead</a:t>
            </a:r>
          </a:p>
          <a:p>
            <a:r>
              <a:rPr lang="en-US" dirty="0" smtClean="0"/>
              <a:t>Face to Face</a:t>
            </a:r>
          </a:p>
          <a:p>
            <a:r>
              <a:rPr lang="en-US" dirty="0" smtClean="0"/>
              <a:t>Action Plan</a:t>
            </a:r>
          </a:p>
          <a:p>
            <a:r>
              <a:rPr lang="en-US" dirty="0" smtClean="0"/>
              <a:t>Data Conferencing</a:t>
            </a:r>
          </a:p>
          <a:p>
            <a:r>
              <a:rPr lang="en-US" dirty="0" smtClean="0"/>
              <a:t>Journey Reflection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749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Moodle Course Features</a:t>
            </a:r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715000" cy="472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5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"/>
            <a:ext cx="8229600" cy="1143000"/>
          </a:xfrm>
        </p:spPr>
        <p:txBody>
          <a:bodyPr/>
          <a:lstStyle/>
          <a:p>
            <a:r>
              <a:rPr lang="en-US" dirty="0" smtClean="0"/>
              <a:t>Marketing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9" t="8374" r="31885"/>
          <a:stretch/>
        </p:blipFill>
        <p:spPr bwMode="auto">
          <a:xfrm>
            <a:off x="2674621" y="914400"/>
            <a:ext cx="4146196" cy="528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6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pic>
        <p:nvPicPr>
          <p:cNvPr id="69637" name="Picture 5" descr="C:\Users\FowlerM.CISD\AppData\Local\Microsoft\Windows\Temporary Internet Files\Content.IE5\VIWCYHHX\MC90044601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1772107" cy="154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FowlerM.CISD\AppData\Local\Microsoft\Windows\Temporary Internet Files\Content.IE5\VIWCYHHX\MC90044601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3733800"/>
            <a:ext cx="1772107" cy="154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FowlerM.CISD\AppData\Local\Microsoft\Windows\Temporary Internet Files\Content.IE5\VIWCYHHX\MC90044601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33800"/>
            <a:ext cx="1772107" cy="154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FowlerM.CISD\AppData\Local\Microsoft\Windows\Temporary Internet Files\Content.IE5\VIWCYHHX\MC90044601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7800"/>
            <a:ext cx="1772107" cy="154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FowlerM.CISD\AppData\Local\Microsoft\Windows\Temporary Internet Files\Content.IE5\VIWCYHHX\MC90044601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7800"/>
            <a:ext cx="1772107" cy="154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FowlerM.CISD\AppData\Local\Microsoft\Windows\Temporary Internet Files\Content.IE5\VIWCYHHX\MC90044601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230" y="3703320"/>
            <a:ext cx="1772107" cy="154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76652" y="1447800"/>
            <a:ext cx="886055" cy="1545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6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pic>
        <p:nvPicPr>
          <p:cNvPr id="57346" name="Picture 2" descr="http://media.jappler.com/files/2009/08/912960_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9" t="2344"/>
          <a:stretch/>
        </p:blipFill>
        <p:spPr bwMode="auto">
          <a:xfrm>
            <a:off x="762000" y="1447800"/>
            <a:ext cx="5798820" cy="476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06540" y="1027837"/>
            <a:ext cx="23391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Action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Plan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334000" y="1905000"/>
            <a:ext cx="1752600" cy="609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34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3600</TotalTime>
  <Words>67</Words>
  <Application>Microsoft Office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Custom Design</vt:lpstr>
      <vt:lpstr>Data Sherpa in Action:  The True Story of a Data Journey</vt:lpstr>
      <vt:lpstr>Agenda</vt:lpstr>
      <vt:lpstr>Why Job Embedded PD?</vt:lpstr>
      <vt:lpstr>Backwards Design</vt:lpstr>
      <vt:lpstr>Course Modules</vt:lpstr>
      <vt:lpstr>Moodle Course Features</vt:lpstr>
      <vt:lpstr>Marketing</vt:lpstr>
      <vt:lpstr>Lessons Learned</vt:lpstr>
      <vt:lpstr>Lessons Learned</vt:lpstr>
      <vt:lpstr>Lessons Learned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Mitch Fowler</dc:creator>
  <cp:lastModifiedBy>Mitch Fowler</cp:lastModifiedBy>
  <cp:revision>11</cp:revision>
  <dcterms:created xsi:type="dcterms:W3CDTF">2011-10-29T17:41:03Z</dcterms:created>
  <dcterms:modified xsi:type="dcterms:W3CDTF">2013-10-23T13:45:43Z</dcterms:modified>
</cp:coreProperties>
</file>