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F1CEC-E9F3-4EE4-AF26-E63FF0A18EE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C Log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33400" y="6257925"/>
            <a:ext cx="8048625" cy="600075"/>
          </a:xfrm>
          <a:prstGeom prst="rect">
            <a:avLst/>
          </a:prstGeom>
        </p:spPr>
      </p:pic>
      <p:pic>
        <p:nvPicPr>
          <p:cNvPr id="8" name="Picture 7" descr="CISD Logo Guy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873253" y="3886200"/>
            <a:ext cx="1270747" cy="2667000"/>
          </a:xfrm>
          <a:prstGeom prst="rect">
            <a:avLst/>
          </a:prstGeom>
          <a:effectLst>
            <a:softEdge rad="317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Quick and Easy Assessment Access for Administrators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Mitch Fowler</a:t>
            </a:r>
          </a:p>
          <a:p>
            <a:r>
              <a:rPr lang="en-US" b="1" dirty="0" smtClean="0"/>
              <a:t>School Data Consultant</a:t>
            </a:r>
          </a:p>
          <a:p>
            <a:r>
              <a:rPr lang="en-US" dirty="0" smtClean="0"/>
              <a:t>fowlerm@calhounisd.org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en-US" dirty="0" smtClean="0"/>
              <a:t>Participants will:</a:t>
            </a:r>
          </a:p>
          <a:p>
            <a:pPr lvl="1" fontAlgn="base"/>
            <a:r>
              <a:rPr lang="en-US" dirty="0" smtClean="0"/>
              <a:t>determine best fit methods of communicating data entry deadlines with staff.</a:t>
            </a:r>
          </a:p>
          <a:p>
            <a:pPr lvl="1" fontAlgn="base"/>
            <a:r>
              <a:rPr lang="en-US" dirty="0" smtClean="0"/>
              <a:t>efficiently access DataDirector assessments to determine data quality.</a:t>
            </a:r>
          </a:p>
          <a:p>
            <a:pPr lvl="1" fontAlgn="base"/>
            <a:r>
              <a:rPr lang="en-US" dirty="0" smtClean="0"/>
              <a:t>understand how to share assessments in DataDirector using permission sets.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/>
              <a:t>http://tinyurl.com/data523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Calendar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Assessment Calendar Format</a:t>
            </a:r>
          </a:p>
          <a:p>
            <a:r>
              <a:rPr lang="en-US" dirty="0" smtClean="0"/>
              <a:t>Additions for </a:t>
            </a:r>
            <a:r>
              <a:rPr lang="en-US" dirty="0" err="1" smtClean="0"/>
              <a:t>DataDirector</a:t>
            </a:r>
            <a:r>
              <a:rPr lang="en-US" dirty="0" smtClean="0"/>
              <a:t> ID Numbers</a:t>
            </a:r>
          </a:p>
          <a:p>
            <a:r>
              <a:rPr lang="en-US" dirty="0" smtClean="0"/>
              <a:t>Examples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Entry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Canned Responses</a:t>
            </a:r>
          </a:p>
          <a:p>
            <a:r>
              <a:rPr lang="en-US" dirty="0" smtClean="0"/>
              <a:t>Built into Assessment Calendar</a:t>
            </a:r>
          </a:p>
          <a:p>
            <a:r>
              <a:rPr lang="en-US" dirty="0" smtClean="0"/>
              <a:t>Other?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Data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Assessment Report</a:t>
            </a:r>
          </a:p>
          <a:p>
            <a:r>
              <a:rPr lang="en-US" dirty="0" smtClean="0"/>
              <a:t>Data Entry Status Report</a:t>
            </a:r>
          </a:p>
          <a:p>
            <a:r>
              <a:rPr lang="en-US" dirty="0" smtClean="0"/>
              <a:t>Templates</a:t>
            </a:r>
          </a:p>
          <a:p>
            <a:r>
              <a:rPr lang="en-US" dirty="0" smtClean="0"/>
              <a:t>Others?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and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Sharing Settings</a:t>
            </a:r>
          </a:p>
          <a:p>
            <a:r>
              <a:rPr lang="en-US" dirty="0" smtClean="0"/>
              <a:t>Permission Sets</a:t>
            </a:r>
          </a:p>
          <a:p>
            <a:r>
              <a:rPr lang="en-US" dirty="0" smtClean="0"/>
              <a:t>Others?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SD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CISD Design</Template>
  <TotalTime>115</TotalTime>
  <Words>101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CISD Design</vt:lpstr>
      <vt:lpstr>Quick and Easy Assessment Access for Administrators</vt:lpstr>
      <vt:lpstr>Course Outcomes</vt:lpstr>
      <vt:lpstr>Course Website</vt:lpstr>
      <vt:lpstr>Assessment Calendar 2.0</vt:lpstr>
      <vt:lpstr>Data Entry Communications</vt:lpstr>
      <vt:lpstr>Quick Data Review</vt:lpstr>
      <vt:lpstr>Sharing and Access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and Easy Assessment Access for Administrators</dc:title>
  <dc:creator>fowlerm</dc:creator>
  <cp:lastModifiedBy>Computer Lab</cp:lastModifiedBy>
  <cp:revision>3</cp:revision>
  <dcterms:created xsi:type="dcterms:W3CDTF">2013-02-28T12:39:28Z</dcterms:created>
  <dcterms:modified xsi:type="dcterms:W3CDTF">2013-03-06T19:41:47Z</dcterms:modified>
</cp:coreProperties>
</file>