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5" r:id="rId6"/>
    <p:sldId id="259" r:id="rId7"/>
    <p:sldId id="260" r:id="rId8"/>
    <p:sldId id="261" r:id="rId9"/>
    <p:sldId id="262" r:id="rId10"/>
    <p:sldId id="264" r:id="rId11"/>
    <p:sldId id="263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84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F1CEC-E9F3-4EE4-AF26-E63FF0A18EE7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F1CEC-E9F3-4EE4-AF26-E63FF0A18EE7}" type="datetimeFigureOut">
              <a:rPr lang="en-US" smtClean="0"/>
              <a:pPr/>
              <a:t>2/24/2013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F2D2D-22B5-4AE0-8E71-6C1CFAC8748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CC Logo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33400" y="6257925"/>
            <a:ext cx="8048625" cy="600075"/>
          </a:xfrm>
          <a:prstGeom prst="rect">
            <a:avLst/>
          </a:prstGeom>
        </p:spPr>
      </p:pic>
      <p:pic>
        <p:nvPicPr>
          <p:cNvPr id="8" name="Picture 7" descr="CISD Logo Guy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873253" y="3886200"/>
            <a:ext cx="1270747" cy="2667000"/>
          </a:xfrm>
          <a:prstGeom prst="rect">
            <a:avLst/>
          </a:prstGeom>
          <a:effectLst>
            <a:softEdge rad="3175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February 2013 BCPS Visual Arts PLC Data Training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Mitch Fowler</a:t>
            </a:r>
          </a:p>
          <a:p>
            <a:r>
              <a:rPr lang="en-US" dirty="0" smtClean="0"/>
              <a:t>fowlerm@calhounisd.org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Available Assessment Reports (Cont.)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4267200"/>
            <a:ext cx="53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!</a:t>
            </a:r>
            <a:endParaRPr lang="en-US" sz="6000" b="1" dirty="0">
              <a:solidFill>
                <a:srgbClr val="FF0000"/>
              </a:solidFill>
            </a:endParaRPr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6148387" cy="5160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733800" y="1752600"/>
            <a:ext cx="4114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Classroom Performance Summary Report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Acting on the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PLC Time</a:t>
            </a:r>
          </a:p>
          <a:p>
            <a:r>
              <a:rPr lang="en-US" dirty="0" smtClean="0"/>
              <a:t>Evaluations</a:t>
            </a:r>
          </a:p>
          <a:p>
            <a:r>
              <a:rPr lang="en-US" dirty="0" smtClean="0"/>
              <a:t>Other times?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on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PD Training Survey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would you like to do with your data once you’ve collected it?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Participants will: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dentify their purpose for collecting and analyzing assessment data.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nderstand how to access the 12-13 BCPS Visual Arts Assessment on DataDirector.</a:t>
            </a:r>
          </a:p>
          <a:p>
            <a:pPr lvl="1"/>
            <a:r>
              <a:rPr lang="en-US" dirty="0" smtClean="0"/>
              <a:t>u</a:t>
            </a:r>
            <a:r>
              <a:rPr lang="en-US" dirty="0" smtClean="0"/>
              <a:t>nderstand how to enter student assessment data into the 12-13 BCPS V.A. Assessment.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etermine which assessment reports will best fit their needs in order to make adjustments based on data.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Accessing the BCPS </a:t>
            </a:r>
            <a:br>
              <a:rPr lang="en-US" dirty="0" smtClean="0"/>
            </a:br>
            <a:r>
              <a:rPr lang="en-US" dirty="0" smtClean="0"/>
              <a:t>Visual Arts Assessment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6361113" cy="158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505200"/>
            <a:ext cx="8748713" cy="2606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Entry</a:t>
            </a:r>
            <a:endParaRPr lang="en-US" dirty="0"/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 r="9502"/>
          <a:stretch>
            <a:fillRect/>
          </a:stretch>
        </p:blipFill>
        <p:spPr bwMode="auto">
          <a:xfrm>
            <a:off x="228600" y="1143000"/>
            <a:ext cx="1905000" cy="195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447800"/>
            <a:ext cx="6723063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3429000"/>
            <a:ext cx="746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To break kids down by grade, teacher, period, view the tutorial video at: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http://youtu.be/IWIHaq8-fqM</a:t>
            </a:r>
            <a:endParaRPr lang="en-US" sz="3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Available Assessment Reports</a:t>
            </a:r>
            <a:endParaRPr lang="en-US" dirty="0"/>
          </a:p>
        </p:txBody>
      </p:sp>
      <p:pic>
        <p:nvPicPr>
          <p:cNvPr id="2050" name="Picture 2" descr="C:\Users\fowlerm\AppData\Local\Temp\SNAGHTML18ea720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219200"/>
            <a:ext cx="8277225" cy="50292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Available Assessment Reports (Cont.)</a:t>
            </a:r>
            <a:endParaRPr lang="en-US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19200"/>
            <a:ext cx="3092278" cy="498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638800" y="1676400"/>
            <a:ext cx="17604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What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15000" y="3048000"/>
            <a:ext cx="16330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Who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2590800" y="2209800"/>
            <a:ext cx="29718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743200" y="2209800"/>
            <a:ext cx="28194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124200" y="3429000"/>
            <a:ext cx="25146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Available Assessment Reports (Cont.)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6855231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228600" y="17526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54864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3962400"/>
            <a:ext cx="35814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School Assessment Report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Available Assessment Reports (Cont.)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41148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4800" y="5486400"/>
            <a:ext cx="53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!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219200"/>
            <a:ext cx="6091237" cy="4771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3581400" y="2057400"/>
            <a:ext cx="41148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Classroom Assessment Report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SD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CISD Design</Template>
  <TotalTime>157</TotalTime>
  <Words>170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CISD Design</vt:lpstr>
      <vt:lpstr>February 2013 BCPS Visual Arts PLC Data Training</vt:lpstr>
      <vt:lpstr>What would you like to do with your data once you’ve collected it?</vt:lpstr>
      <vt:lpstr>Outcomes</vt:lpstr>
      <vt:lpstr>Accessing the BCPS  Visual Arts Assessment</vt:lpstr>
      <vt:lpstr>Data Entry</vt:lpstr>
      <vt:lpstr>Available Assessment Reports</vt:lpstr>
      <vt:lpstr>Available Assessment Reports (Cont.)</vt:lpstr>
      <vt:lpstr>Available Assessment Reports (Cont.)</vt:lpstr>
      <vt:lpstr>Available Assessment Reports (Cont.)</vt:lpstr>
      <vt:lpstr>Available Assessment Reports (Cont.)</vt:lpstr>
      <vt:lpstr>Acting on the Data</vt:lpstr>
      <vt:lpstr>Reflection on Learning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2013 BCPS Visual Arts PLC Data Training</dc:title>
  <dc:creator>fowlerm</dc:creator>
  <cp:lastModifiedBy>fowlerm</cp:lastModifiedBy>
  <cp:revision>2</cp:revision>
  <dcterms:created xsi:type="dcterms:W3CDTF">2013-02-24T22:07:33Z</dcterms:created>
  <dcterms:modified xsi:type="dcterms:W3CDTF">2013-02-25T00:44:38Z</dcterms:modified>
</cp:coreProperties>
</file>