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E08A0-E9C4-4F77-AC7D-8E4A124411D4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E6E1F-BCD8-4444-A34F-00404BC221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Quality Instruction and Data Usage in Physical Education – October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939"/>
          <a:stretch>
            <a:fillRect/>
          </a:stretch>
        </p:blipFill>
        <p:spPr bwMode="auto">
          <a:xfrm>
            <a:off x="0" y="304800"/>
            <a:ext cx="9144000" cy="287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3352800"/>
            <a:ext cx="510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What was taught?</a:t>
            </a:r>
          </a:p>
          <a:p>
            <a:r>
              <a:rPr lang="en-US" sz="4400" b="1" dirty="0" smtClean="0"/>
              <a:t>What went well?</a:t>
            </a:r>
          </a:p>
          <a:p>
            <a:r>
              <a:rPr lang="en-US" sz="4400" b="1" dirty="0" smtClean="0"/>
              <a:t>What didn’t go well?</a:t>
            </a:r>
          </a:p>
          <a:p>
            <a:r>
              <a:rPr lang="en-US" sz="4400" b="1" dirty="0" smtClean="0"/>
              <a:t>What’s next?</a:t>
            </a: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10600" cy="447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47244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Who got it?</a:t>
            </a:r>
          </a:p>
          <a:p>
            <a:r>
              <a:rPr lang="en-US" sz="2800" b="1" dirty="0" smtClean="0"/>
              <a:t>Who didn’t?</a:t>
            </a:r>
          </a:p>
          <a:p>
            <a:r>
              <a:rPr lang="en-US" sz="2800" b="1" dirty="0" smtClean="0"/>
              <a:t>What do we do with the kids who didn’t get it?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Elements of Quality Instruction and Data Usage in Physical Education – October Session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Quality Instruction and Data Usage in Physical Education – October Session</dc:title>
  <dc:creator>fowlerm</dc:creator>
  <cp:lastModifiedBy>fowlerm</cp:lastModifiedBy>
  <cp:revision>1</cp:revision>
  <dcterms:created xsi:type="dcterms:W3CDTF">2012-10-19T19:25:33Z</dcterms:created>
  <dcterms:modified xsi:type="dcterms:W3CDTF">2012-10-19T19:32:15Z</dcterms:modified>
</cp:coreProperties>
</file>