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pPr>
              <a:defRPr/>
            </a:pPr>
            <a:r>
              <a:rPr lang="en-US"/>
              <a:t>2011 DataDirector User Conference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9048-FD27-4728-B88A-5A4E126D2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A015-5D19-4379-A90E-E3526D82F356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2260-E170-4548-80A2-4CCBB23CE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F8E5-80D0-4A77-A639-0C31CA797C67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C706-5452-4CED-9879-7BF70BD6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/>
            </a:lvl1pPr>
          </a:lstStyle>
          <a:p>
            <a:pPr>
              <a:defRPr/>
            </a:pPr>
            <a:r>
              <a:rPr lang="en-US"/>
              <a:t>2011 DataDirector User Conference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018F-78CE-40DA-8BD6-3AA09BB10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06EE9-49D8-43F1-AF72-22857D2C1197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0A22-0B3E-4047-80F8-EDAB94684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725D-9582-4CA5-BE62-F166AB96B775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0B8F9-F449-4B48-AAEA-F11971DA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8BEA8-47AB-490B-939D-77F7E0C653D4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ABE1-031D-4488-BE14-2238AEB46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4BC3-6A07-465B-AE95-ECAC4225E181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402-D998-47CF-B3BE-4A9CB8AB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FE3F-EFF5-4E0D-8D94-B1A1161D78C8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06BD-E802-4D62-B41F-99B495B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12AE9-E5F9-4CC9-889B-0FEB3AD27F46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B42B-0C45-4D9E-B267-34CED7276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5F1E5-C0A4-493E-8E2B-47AC558B2460}" type="datetimeFigureOut">
              <a:rPr lang="en-US"/>
              <a:pPr>
                <a:defRPr/>
              </a:pPr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F82B-C489-46B6-802B-97236B3F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2011 DataDirector User Conference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5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9CD43-CB2C-4645-8DF9-E74DFE370D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8-12-2011 3-10-34 PM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53524" y="3352800"/>
            <a:ext cx="1990476" cy="3505200"/>
          </a:xfrm>
          <a:prstGeom prst="rect">
            <a:avLst/>
          </a:prstGeom>
          <a:effectLst>
            <a:softEdge rad="6350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95373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Design for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Educators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Mitch Fowler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Experiences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6988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3821"/>
          <a:stretch>
            <a:fillRect/>
          </a:stretch>
        </p:blipFill>
        <p:spPr bwMode="auto">
          <a:xfrm>
            <a:off x="304800" y="1371600"/>
            <a:ext cx="7556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l="12817" r="73109"/>
          <a:stretch>
            <a:fillRect/>
          </a:stretch>
        </p:blipFill>
        <p:spPr bwMode="auto">
          <a:xfrm>
            <a:off x="2133600" y="1524000"/>
            <a:ext cx="2590800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295400"/>
            <a:ext cx="48006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1600200"/>
            <a:ext cx="13716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70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Assessment Map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981200"/>
            <a:ext cx="7756525" cy="3000375"/>
          </a:xfr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590800"/>
            <a:ext cx="78771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r="72533"/>
          <a:stretch>
            <a:fillRect/>
          </a:stretch>
        </p:blipFill>
        <p:spPr bwMode="auto">
          <a:xfrm>
            <a:off x="304800" y="1371600"/>
            <a:ext cx="2362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 l="28352" r="54813"/>
          <a:stretch>
            <a:fillRect/>
          </a:stretch>
        </p:blipFill>
        <p:spPr bwMode="auto">
          <a:xfrm>
            <a:off x="2667000" y="1371600"/>
            <a:ext cx="144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 l="46072" r="36206"/>
          <a:stretch>
            <a:fillRect/>
          </a:stretch>
        </p:blipFill>
        <p:spPr bwMode="auto">
          <a:xfrm>
            <a:off x="4114800" y="1371600"/>
            <a:ext cx="152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 l="63794" r="14941"/>
          <a:stretch>
            <a:fillRect/>
          </a:stretch>
        </p:blipFill>
        <p:spPr bwMode="auto">
          <a:xfrm>
            <a:off x="5638800" y="1371600"/>
            <a:ext cx="1828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 l="85059"/>
          <a:stretch>
            <a:fillRect/>
          </a:stretch>
        </p:blipFill>
        <p:spPr bwMode="auto">
          <a:xfrm>
            <a:off x="7467600" y="1371600"/>
            <a:ext cx="128428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Merging Assessment Maps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and DataDirector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5556"/>
          <a:stretch>
            <a:fillRect/>
          </a:stretch>
        </p:blipFill>
        <p:spPr>
          <a:xfrm>
            <a:off x="381000" y="1676400"/>
            <a:ext cx="8051800" cy="2093913"/>
          </a:xfr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26736"/>
          <a:stretch>
            <a:fillRect/>
          </a:stretch>
        </p:blipFill>
        <p:spPr bwMode="auto">
          <a:xfrm>
            <a:off x="381000" y="1524000"/>
            <a:ext cx="32766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40386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Pre-Test / Post-Test Linked Standards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10223" r="29707"/>
          <a:stretch>
            <a:fillRect/>
          </a:stretch>
        </p:blipFill>
        <p:spPr bwMode="auto">
          <a:xfrm>
            <a:off x="533400" y="4572000"/>
            <a:ext cx="35814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6172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Formative Assessment 1 Linked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Formative Data Analysis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74" t="5357"/>
          <a:stretch>
            <a:fillRect/>
          </a:stretch>
        </p:blipFill>
        <p:spPr>
          <a:xfrm>
            <a:off x="304800" y="1600200"/>
            <a:ext cx="3429000" cy="1346200"/>
          </a:xfr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4167" t="38710"/>
          <a:stretch>
            <a:fillRect/>
          </a:stretch>
        </p:blipFill>
        <p:spPr bwMode="auto">
          <a:xfrm>
            <a:off x="4495800" y="1600200"/>
            <a:ext cx="3505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l="4256" t="10155" r="2129" b="13686"/>
          <a:stretch>
            <a:fillRect/>
          </a:stretch>
        </p:blipFill>
        <p:spPr bwMode="auto">
          <a:xfrm>
            <a:off x="2743200" y="3352800"/>
            <a:ext cx="335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 t="5203"/>
          <a:stretch>
            <a:fillRect/>
          </a:stretch>
        </p:blipFill>
        <p:spPr bwMode="auto">
          <a:xfrm>
            <a:off x="533400" y="4648200"/>
            <a:ext cx="35814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 l="4256" t="9982" r="2129"/>
          <a:stretch>
            <a:fillRect/>
          </a:stretch>
        </p:blipFill>
        <p:spPr bwMode="auto">
          <a:xfrm>
            <a:off x="4267200" y="4648200"/>
            <a:ext cx="3352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71600" y="1371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Pre-Test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13716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Formative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33800" y="30480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Formative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47800" y="4343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Formative 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4343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Post-Test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Formative Data Analysis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600200"/>
            <a:ext cx="5189538" cy="2562225"/>
          </a:xfr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80581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19200"/>
            <a:ext cx="8526463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219200"/>
            <a:ext cx="8653463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01000" y="3352800"/>
            <a:ext cx="7620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600">
                <a:latin typeface="Calibri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and Wrap Up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Assessment Mapping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Build Exams and Link to Standards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Classroom Standards Performance Report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>
              <a:buFont typeface="Arial" charset="0"/>
              <a:buNone/>
            </a:pPr>
            <a:r>
              <a:rPr lang="en-US" smtClean="0"/>
              <a:t>Impact on consultants?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Other reports to show growth?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65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Custom Design</vt:lpstr>
      <vt:lpstr>Assessment Design for All Educators</vt:lpstr>
      <vt:lpstr>My Experiences</vt:lpstr>
      <vt:lpstr>Assessment Map</vt:lpstr>
      <vt:lpstr>Merging Assessment Maps  and DataDirector</vt:lpstr>
      <vt:lpstr>Formative Data Analysis</vt:lpstr>
      <vt:lpstr>Formative Data Analysis</vt:lpstr>
      <vt:lpstr>Review and 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 Fowler</dc:creator>
  <cp:lastModifiedBy>Mitch Fowler</cp:lastModifiedBy>
  <cp:revision>7</cp:revision>
  <dcterms:created xsi:type="dcterms:W3CDTF">2011-10-29T17:41:03Z</dcterms:created>
  <dcterms:modified xsi:type="dcterms:W3CDTF">2013-04-25T10:58:19Z</dcterms:modified>
</cp:coreProperties>
</file>