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0" r:id="rId3"/>
    <p:sldId id="258" r:id="rId4"/>
    <p:sldId id="259" r:id="rId5"/>
    <p:sldId id="261" r:id="rId6"/>
    <p:sldId id="267" r:id="rId7"/>
    <p:sldId id="263" r:id="rId8"/>
    <p:sldId id="271" r:id="rId9"/>
    <p:sldId id="265" r:id="rId10"/>
    <p:sldId id="272" r:id="rId11"/>
    <p:sldId id="264" r:id="rId12"/>
    <p:sldId id="268" r:id="rId13"/>
    <p:sldId id="273" r:id="rId14"/>
    <p:sldId id="269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4660"/>
  </p:normalViewPr>
  <p:slideViewPr>
    <p:cSldViewPr>
      <p:cViewPr>
        <p:scale>
          <a:sx n="100" d="100"/>
          <a:sy n="100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F2B4C-AC71-4B47-9CA8-0501170D0A8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1DD535-EDA7-45C8-B358-EC5EA39A227C}">
      <dgm:prSet phldrT="[Text]"/>
      <dgm:spPr/>
      <dgm:t>
        <a:bodyPr/>
        <a:lstStyle/>
        <a:p>
          <a:r>
            <a:rPr lang="en-US" dirty="0" smtClean="0"/>
            <a:t>31 A Risk Factors Assessment</a:t>
          </a:r>
          <a:endParaRPr lang="en-US" dirty="0"/>
        </a:p>
      </dgm:t>
    </dgm:pt>
    <dgm:pt modelId="{2D914DAF-E87A-46DA-837D-4AD303D4FA58}" type="parTrans" cxnId="{3B7F32C1-2AA0-449B-BB31-0344F097682E}">
      <dgm:prSet/>
      <dgm:spPr/>
      <dgm:t>
        <a:bodyPr/>
        <a:lstStyle/>
        <a:p>
          <a:endParaRPr lang="en-US"/>
        </a:p>
      </dgm:t>
    </dgm:pt>
    <dgm:pt modelId="{6C48ECE1-8354-4A50-B2DF-97CC2CB772B6}" type="sibTrans" cxnId="{3B7F32C1-2AA0-449B-BB31-0344F097682E}">
      <dgm:prSet/>
      <dgm:spPr/>
      <dgm:t>
        <a:bodyPr/>
        <a:lstStyle/>
        <a:p>
          <a:endParaRPr lang="en-US"/>
        </a:p>
      </dgm:t>
    </dgm:pt>
    <dgm:pt modelId="{26AC769C-D160-4989-BBE4-07FDE74DD200}">
      <dgm:prSet phldrT="[Text]"/>
      <dgm:spPr/>
      <dgm:t>
        <a:bodyPr/>
        <a:lstStyle/>
        <a:p>
          <a:r>
            <a:rPr lang="en-US" dirty="0" smtClean="0"/>
            <a:t>Victim of Childhood Abuse and Neglect</a:t>
          </a:r>
          <a:endParaRPr lang="en-US" dirty="0"/>
        </a:p>
      </dgm:t>
    </dgm:pt>
    <dgm:pt modelId="{81A50A44-79FE-48BD-A73B-7D8341B7D9C7}" type="parTrans" cxnId="{13A02133-EF6C-40E0-BCE7-79E841313BFD}">
      <dgm:prSet/>
      <dgm:spPr/>
      <dgm:t>
        <a:bodyPr/>
        <a:lstStyle/>
        <a:p>
          <a:endParaRPr lang="en-US"/>
        </a:p>
      </dgm:t>
    </dgm:pt>
    <dgm:pt modelId="{C5A21202-E4CE-4AD3-A3FC-8B9BD46C81A5}" type="sibTrans" cxnId="{13A02133-EF6C-40E0-BCE7-79E841313BFD}">
      <dgm:prSet/>
      <dgm:spPr/>
      <dgm:t>
        <a:bodyPr/>
        <a:lstStyle/>
        <a:p>
          <a:endParaRPr lang="en-US"/>
        </a:p>
      </dgm:t>
    </dgm:pt>
    <dgm:pt modelId="{CF99C50A-3DDF-4959-9408-A5EC299CF9DB}">
      <dgm:prSet phldrT="[Text]"/>
      <dgm:spPr/>
      <dgm:t>
        <a:bodyPr/>
        <a:lstStyle/>
        <a:p>
          <a:r>
            <a:rPr lang="en-US" dirty="0" smtClean="0"/>
            <a:t>Teen Parent</a:t>
          </a:r>
          <a:endParaRPr lang="en-US" dirty="0"/>
        </a:p>
      </dgm:t>
    </dgm:pt>
    <dgm:pt modelId="{923375D7-1C49-4BC7-B780-230F6FDB7C70}" type="parTrans" cxnId="{5C5BDFFD-6C01-4EF0-A5B1-13D15DED6D5E}">
      <dgm:prSet/>
      <dgm:spPr/>
      <dgm:t>
        <a:bodyPr/>
        <a:lstStyle/>
        <a:p>
          <a:endParaRPr lang="en-US"/>
        </a:p>
      </dgm:t>
    </dgm:pt>
    <dgm:pt modelId="{BD5080A5-FF7E-4732-ACD4-50594BFC9ACE}" type="sibTrans" cxnId="{5C5BDFFD-6C01-4EF0-A5B1-13D15DED6D5E}">
      <dgm:prSet/>
      <dgm:spPr/>
      <dgm:t>
        <a:bodyPr/>
        <a:lstStyle/>
        <a:p>
          <a:endParaRPr lang="en-US"/>
        </a:p>
      </dgm:t>
    </dgm:pt>
    <dgm:pt modelId="{55570015-47D0-40C6-B60A-CB079A5A1D1F}">
      <dgm:prSet phldrT="[Text]"/>
      <dgm:spPr/>
      <dgm:t>
        <a:bodyPr/>
        <a:lstStyle/>
        <a:p>
          <a:r>
            <a:rPr lang="en-US" dirty="0" smtClean="0"/>
            <a:t>Family History </a:t>
          </a:r>
          <a:endParaRPr lang="en-US" dirty="0"/>
        </a:p>
      </dgm:t>
    </dgm:pt>
    <dgm:pt modelId="{043A5FB1-6F41-447A-8B3F-8AA561A8DBC6}" type="parTrans" cxnId="{40C92CF8-7F08-481A-BFA9-A07F096052B0}">
      <dgm:prSet/>
      <dgm:spPr/>
      <dgm:t>
        <a:bodyPr/>
        <a:lstStyle/>
        <a:p>
          <a:endParaRPr lang="en-US"/>
        </a:p>
      </dgm:t>
    </dgm:pt>
    <dgm:pt modelId="{F0E33481-AAE4-414C-930C-9425B62AFF62}" type="sibTrans" cxnId="{40C92CF8-7F08-481A-BFA9-A07F096052B0}">
      <dgm:prSet/>
      <dgm:spPr/>
      <dgm:t>
        <a:bodyPr/>
        <a:lstStyle/>
        <a:p>
          <a:endParaRPr lang="en-US"/>
        </a:p>
      </dgm:t>
    </dgm:pt>
    <dgm:pt modelId="{62D5697C-C295-4D7B-8EAA-F9E4C7CEE849}" type="pres">
      <dgm:prSet presAssocID="{35BF2B4C-AC71-4B47-9CA8-0501170D0A8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180286-5877-4ED4-8ACF-002CEFC6750E}" type="pres">
      <dgm:prSet presAssocID="{051DD535-EDA7-45C8-B358-EC5EA39A227C}" presName="centerShape" presStyleLbl="node0" presStyleIdx="0" presStyleCnt="1"/>
      <dgm:spPr/>
      <dgm:t>
        <a:bodyPr/>
        <a:lstStyle/>
        <a:p>
          <a:endParaRPr lang="en-US"/>
        </a:p>
      </dgm:t>
    </dgm:pt>
    <dgm:pt modelId="{A41F97A5-FDAB-459F-B43D-805A22F3A2F0}" type="pres">
      <dgm:prSet presAssocID="{81A50A44-79FE-48BD-A73B-7D8341B7D9C7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0F5A8173-EC75-4E0B-BF0D-CB31850FB47C}" type="pres">
      <dgm:prSet presAssocID="{26AC769C-D160-4989-BBE4-07FDE74DD2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3FB03-45FE-4C84-BF76-EF9ECB0DD4D9}" type="pres">
      <dgm:prSet presAssocID="{923375D7-1C49-4BC7-B780-230F6FDB7C7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409B11F-0F05-4FD6-9F57-CA01DC4C74BF}" type="pres">
      <dgm:prSet presAssocID="{CF99C50A-3DDF-4959-9408-A5EC299CF9D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52540-6468-4577-8F7D-0F83BE20BAED}" type="pres">
      <dgm:prSet presAssocID="{043A5FB1-6F41-447A-8B3F-8AA561A8DBC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8DDB18CC-509C-4BD0-AC87-A10FA92A4089}" type="pres">
      <dgm:prSet presAssocID="{55570015-47D0-40C6-B60A-CB079A5A1D1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81A8F2-1363-4784-A840-363ABAF01B1D}" type="presOf" srcId="{CF99C50A-3DDF-4959-9408-A5EC299CF9DB}" destId="{5409B11F-0F05-4FD6-9F57-CA01DC4C74BF}" srcOrd="0" destOrd="0" presId="urn:microsoft.com/office/officeart/2005/8/layout/radial4"/>
    <dgm:cxn modelId="{A7EB9471-81E6-41AF-BA2D-253EC16505BF}" type="presOf" srcId="{923375D7-1C49-4BC7-B780-230F6FDB7C70}" destId="{B0C3FB03-45FE-4C84-BF76-EF9ECB0DD4D9}" srcOrd="0" destOrd="0" presId="urn:microsoft.com/office/officeart/2005/8/layout/radial4"/>
    <dgm:cxn modelId="{40C92CF8-7F08-481A-BFA9-A07F096052B0}" srcId="{051DD535-EDA7-45C8-B358-EC5EA39A227C}" destId="{55570015-47D0-40C6-B60A-CB079A5A1D1F}" srcOrd="2" destOrd="0" parTransId="{043A5FB1-6F41-447A-8B3F-8AA561A8DBC6}" sibTransId="{F0E33481-AAE4-414C-930C-9425B62AFF62}"/>
    <dgm:cxn modelId="{DDECD0C2-D412-4FD1-94F4-2A6233211923}" type="presOf" srcId="{043A5FB1-6F41-447A-8B3F-8AA561A8DBC6}" destId="{DBD52540-6468-4577-8F7D-0F83BE20BAED}" srcOrd="0" destOrd="0" presId="urn:microsoft.com/office/officeart/2005/8/layout/radial4"/>
    <dgm:cxn modelId="{F3F0FF73-9F29-4E41-A3D5-57A1F0B10EF3}" type="presOf" srcId="{55570015-47D0-40C6-B60A-CB079A5A1D1F}" destId="{8DDB18CC-509C-4BD0-AC87-A10FA92A4089}" srcOrd="0" destOrd="0" presId="urn:microsoft.com/office/officeart/2005/8/layout/radial4"/>
    <dgm:cxn modelId="{13A02133-EF6C-40E0-BCE7-79E841313BFD}" srcId="{051DD535-EDA7-45C8-B358-EC5EA39A227C}" destId="{26AC769C-D160-4989-BBE4-07FDE74DD200}" srcOrd="0" destOrd="0" parTransId="{81A50A44-79FE-48BD-A73B-7D8341B7D9C7}" sibTransId="{C5A21202-E4CE-4AD3-A3FC-8B9BD46C81A5}"/>
    <dgm:cxn modelId="{24D30996-A8CB-4BE3-9499-BC22E35629FC}" type="presOf" srcId="{26AC769C-D160-4989-BBE4-07FDE74DD200}" destId="{0F5A8173-EC75-4E0B-BF0D-CB31850FB47C}" srcOrd="0" destOrd="0" presId="urn:microsoft.com/office/officeart/2005/8/layout/radial4"/>
    <dgm:cxn modelId="{31A5BF80-14E1-40AE-91D7-C9F3B856D01D}" type="presOf" srcId="{35BF2B4C-AC71-4B47-9CA8-0501170D0A8E}" destId="{62D5697C-C295-4D7B-8EAA-F9E4C7CEE849}" srcOrd="0" destOrd="0" presId="urn:microsoft.com/office/officeart/2005/8/layout/radial4"/>
    <dgm:cxn modelId="{5C5BDFFD-6C01-4EF0-A5B1-13D15DED6D5E}" srcId="{051DD535-EDA7-45C8-B358-EC5EA39A227C}" destId="{CF99C50A-3DDF-4959-9408-A5EC299CF9DB}" srcOrd="1" destOrd="0" parTransId="{923375D7-1C49-4BC7-B780-230F6FDB7C70}" sibTransId="{BD5080A5-FF7E-4732-ACD4-50594BFC9ACE}"/>
    <dgm:cxn modelId="{C75AA7E9-1B96-4FBD-A807-30D7FB3B734D}" type="presOf" srcId="{81A50A44-79FE-48BD-A73B-7D8341B7D9C7}" destId="{A41F97A5-FDAB-459F-B43D-805A22F3A2F0}" srcOrd="0" destOrd="0" presId="urn:microsoft.com/office/officeart/2005/8/layout/radial4"/>
    <dgm:cxn modelId="{6A6C11CE-D97F-4022-B0AB-645F9512C7BF}" type="presOf" srcId="{051DD535-EDA7-45C8-B358-EC5EA39A227C}" destId="{86180286-5877-4ED4-8ACF-002CEFC6750E}" srcOrd="0" destOrd="0" presId="urn:microsoft.com/office/officeart/2005/8/layout/radial4"/>
    <dgm:cxn modelId="{3B7F32C1-2AA0-449B-BB31-0344F097682E}" srcId="{35BF2B4C-AC71-4B47-9CA8-0501170D0A8E}" destId="{051DD535-EDA7-45C8-B358-EC5EA39A227C}" srcOrd="0" destOrd="0" parTransId="{2D914DAF-E87A-46DA-837D-4AD303D4FA58}" sibTransId="{6C48ECE1-8354-4A50-B2DF-97CC2CB772B6}"/>
    <dgm:cxn modelId="{94FD7725-C5F4-4467-BCB0-F72E9E0DF74D}" type="presParOf" srcId="{62D5697C-C295-4D7B-8EAA-F9E4C7CEE849}" destId="{86180286-5877-4ED4-8ACF-002CEFC6750E}" srcOrd="0" destOrd="0" presId="urn:microsoft.com/office/officeart/2005/8/layout/radial4"/>
    <dgm:cxn modelId="{8BD12E87-E6D8-43C9-BE02-1D769EF86930}" type="presParOf" srcId="{62D5697C-C295-4D7B-8EAA-F9E4C7CEE849}" destId="{A41F97A5-FDAB-459F-B43D-805A22F3A2F0}" srcOrd="1" destOrd="0" presId="urn:microsoft.com/office/officeart/2005/8/layout/radial4"/>
    <dgm:cxn modelId="{516B1A09-CCE0-45BC-AECD-8F8FA29AFCE5}" type="presParOf" srcId="{62D5697C-C295-4D7B-8EAA-F9E4C7CEE849}" destId="{0F5A8173-EC75-4E0B-BF0D-CB31850FB47C}" srcOrd="2" destOrd="0" presId="urn:microsoft.com/office/officeart/2005/8/layout/radial4"/>
    <dgm:cxn modelId="{E7DD712F-0A15-4176-8A25-55FDD4913EEC}" type="presParOf" srcId="{62D5697C-C295-4D7B-8EAA-F9E4C7CEE849}" destId="{B0C3FB03-45FE-4C84-BF76-EF9ECB0DD4D9}" srcOrd="3" destOrd="0" presId="urn:microsoft.com/office/officeart/2005/8/layout/radial4"/>
    <dgm:cxn modelId="{419E5FBE-212F-4860-93E8-AC46FD66598F}" type="presParOf" srcId="{62D5697C-C295-4D7B-8EAA-F9E4C7CEE849}" destId="{5409B11F-0F05-4FD6-9F57-CA01DC4C74BF}" srcOrd="4" destOrd="0" presId="urn:microsoft.com/office/officeart/2005/8/layout/radial4"/>
    <dgm:cxn modelId="{718D54C0-090F-4D1C-9738-2737FE5325CE}" type="presParOf" srcId="{62D5697C-C295-4D7B-8EAA-F9E4C7CEE849}" destId="{DBD52540-6468-4577-8F7D-0F83BE20BAED}" srcOrd="5" destOrd="0" presId="urn:microsoft.com/office/officeart/2005/8/layout/radial4"/>
    <dgm:cxn modelId="{FF4ACE4F-71F6-4268-8CE1-ED8154242BF6}" type="presParOf" srcId="{62D5697C-C295-4D7B-8EAA-F9E4C7CEE849}" destId="{8DDB18CC-509C-4BD0-AC87-A10FA92A408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F2B4C-AC71-4B47-9CA8-0501170D0A8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1DD535-EDA7-45C8-B358-EC5EA39A227C}">
      <dgm:prSet phldrT="[Text]"/>
      <dgm:spPr/>
      <dgm:t>
        <a:bodyPr/>
        <a:lstStyle/>
        <a:p>
          <a:r>
            <a:rPr lang="en-US" dirty="0" smtClean="0"/>
            <a:t>At-Risk Data Report</a:t>
          </a:r>
          <a:endParaRPr lang="en-US" dirty="0"/>
        </a:p>
      </dgm:t>
    </dgm:pt>
    <dgm:pt modelId="{2D914DAF-E87A-46DA-837D-4AD303D4FA58}" type="parTrans" cxnId="{3B7F32C1-2AA0-449B-BB31-0344F097682E}">
      <dgm:prSet/>
      <dgm:spPr/>
      <dgm:t>
        <a:bodyPr/>
        <a:lstStyle/>
        <a:p>
          <a:endParaRPr lang="en-US"/>
        </a:p>
      </dgm:t>
    </dgm:pt>
    <dgm:pt modelId="{6C48ECE1-8354-4A50-B2DF-97CC2CB772B6}" type="sibTrans" cxnId="{3B7F32C1-2AA0-449B-BB31-0344F097682E}">
      <dgm:prSet/>
      <dgm:spPr/>
      <dgm:t>
        <a:bodyPr/>
        <a:lstStyle/>
        <a:p>
          <a:endParaRPr lang="en-US"/>
        </a:p>
      </dgm:t>
    </dgm:pt>
    <dgm:pt modelId="{26AC769C-D160-4989-BBE4-07FDE74DD200}">
      <dgm:prSet phldrT="[Text]"/>
      <dgm:spPr/>
      <dgm:t>
        <a:bodyPr/>
        <a:lstStyle/>
        <a:p>
          <a:r>
            <a:rPr lang="en-US" dirty="0" smtClean="0"/>
            <a:t>MEAP Data</a:t>
          </a:r>
          <a:endParaRPr lang="en-US" dirty="0"/>
        </a:p>
      </dgm:t>
    </dgm:pt>
    <dgm:pt modelId="{81A50A44-79FE-48BD-A73B-7D8341B7D9C7}" type="parTrans" cxnId="{13A02133-EF6C-40E0-BCE7-79E841313BFD}">
      <dgm:prSet/>
      <dgm:spPr/>
      <dgm:t>
        <a:bodyPr/>
        <a:lstStyle/>
        <a:p>
          <a:endParaRPr lang="en-US"/>
        </a:p>
      </dgm:t>
    </dgm:pt>
    <dgm:pt modelId="{C5A21202-E4CE-4AD3-A3FC-8B9BD46C81A5}" type="sibTrans" cxnId="{13A02133-EF6C-40E0-BCE7-79E841313BFD}">
      <dgm:prSet/>
      <dgm:spPr/>
      <dgm:t>
        <a:bodyPr/>
        <a:lstStyle/>
        <a:p>
          <a:endParaRPr lang="en-US"/>
        </a:p>
      </dgm:t>
    </dgm:pt>
    <dgm:pt modelId="{CF99C50A-3DDF-4959-9408-A5EC299CF9DB}">
      <dgm:prSet phldrT="[Text]"/>
      <dgm:spPr/>
      <dgm:t>
        <a:bodyPr/>
        <a:lstStyle/>
        <a:p>
          <a:r>
            <a:rPr lang="en-US" dirty="0" smtClean="0"/>
            <a:t>31-A Risk Factors Assessment Data</a:t>
          </a:r>
          <a:endParaRPr lang="en-US" dirty="0"/>
        </a:p>
      </dgm:t>
    </dgm:pt>
    <dgm:pt modelId="{923375D7-1C49-4BC7-B780-230F6FDB7C70}" type="parTrans" cxnId="{5C5BDFFD-6C01-4EF0-A5B1-13D15DED6D5E}">
      <dgm:prSet/>
      <dgm:spPr/>
      <dgm:t>
        <a:bodyPr/>
        <a:lstStyle/>
        <a:p>
          <a:endParaRPr lang="en-US"/>
        </a:p>
      </dgm:t>
    </dgm:pt>
    <dgm:pt modelId="{BD5080A5-FF7E-4732-ACD4-50594BFC9ACE}" type="sibTrans" cxnId="{5C5BDFFD-6C01-4EF0-A5B1-13D15DED6D5E}">
      <dgm:prSet/>
      <dgm:spPr/>
      <dgm:t>
        <a:bodyPr/>
        <a:lstStyle/>
        <a:p>
          <a:endParaRPr lang="en-US"/>
        </a:p>
      </dgm:t>
    </dgm:pt>
    <dgm:pt modelId="{55570015-47D0-40C6-B60A-CB079A5A1D1F}">
      <dgm:prSet phldrT="[Text]"/>
      <dgm:spPr/>
      <dgm:t>
        <a:bodyPr/>
        <a:lstStyle/>
        <a:p>
          <a:r>
            <a:rPr lang="en-US" dirty="0" smtClean="0"/>
            <a:t>Behavior</a:t>
          </a:r>
          <a:endParaRPr lang="en-US" dirty="0"/>
        </a:p>
      </dgm:t>
    </dgm:pt>
    <dgm:pt modelId="{043A5FB1-6F41-447A-8B3F-8AA561A8DBC6}" type="parTrans" cxnId="{40C92CF8-7F08-481A-BFA9-A07F096052B0}">
      <dgm:prSet/>
      <dgm:spPr/>
      <dgm:t>
        <a:bodyPr/>
        <a:lstStyle/>
        <a:p>
          <a:endParaRPr lang="en-US"/>
        </a:p>
      </dgm:t>
    </dgm:pt>
    <dgm:pt modelId="{F0E33481-AAE4-414C-930C-9425B62AFF62}" type="sibTrans" cxnId="{40C92CF8-7F08-481A-BFA9-A07F096052B0}">
      <dgm:prSet/>
      <dgm:spPr/>
      <dgm:t>
        <a:bodyPr/>
        <a:lstStyle/>
        <a:p>
          <a:endParaRPr lang="en-US"/>
        </a:p>
      </dgm:t>
    </dgm:pt>
    <dgm:pt modelId="{735531DC-2619-4805-BD0B-0AF82C666D9A}">
      <dgm:prSet phldrT="[Text]"/>
      <dgm:spPr/>
      <dgm:t>
        <a:bodyPr/>
        <a:lstStyle/>
        <a:p>
          <a:r>
            <a:rPr lang="en-US" dirty="0" smtClean="0"/>
            <a:t>Attendance</a:t>
          </a:r>
          <a:endParaRPr lang="en-US" dirty="0"/>
        </a:p>
      </dgm:t>
    </dgm:pt>
    <dgm:pt modelId="{68F25870-007D-4FC1-8B2D-F75D3EDB5B1E}" type="parTrans" cxnId="{EAE7C9F9-28C6-4A77-9432-B8E77EF01696}">
      <dgm:prSet/>
      <dgm:spPr/>
      <dgm:t>
        <a:bodyPr/>
        <a:lstStyle/>
        <a:p>
          <a:endParaRPr lang="en-US"/>
        </a:p>
      </dgm:t>
    </dgm:pt>
    <dgm:pt modelId="{E90A8B28-B672-491C-8E64-62B3EC8B0873}" type="sibTrans" cxnId="{EAE7C9F9-28C6-4A77-9432-B8E77EF01696}">
      <dgm:prSet/>
      <dgm:spPr/>
      <dgm:t>
        <a:bodyPr/>
        <a:lstStyle/>
        <a:p>
          <a:endParaRPr lang="en-US"/>
        </a:p>
      </dgm:t>
    </dgm:pt>
    <dgm:pt modelId="{1EE6579B-97D9-4C31-ACF0-D2B11907219F}">
      <dgm:prSet phldrT="[Text]"/>
      <dgm:spPr/>
      <dgm:t>
        <a:bodyPr/>
        <a:lstStyle/>
        <a:p>
          <a:r>
            <a:rPr lang="en-US" dirty="0" smtClean="0"/>
            <a:t>Local Data</a:t>
          </a:r>
          <a:endParaRPr lang="en-US" dirty="0"/>
        </a:p>
      </dgm:t>
    </dgm:pt>
    <dgm:pt modelId="{5B9FE11B-B0CD-4BF1-9241-73DA719805B7}" type="parTrans" cxnId="{3F767DD5-415A-4317-A458-95635A7801B4}">
      <dgm:prSet/>
      <dgm:spPr/>
      <dgm:t>
        <a:bodyPr/>
        <a:lstStyle/>
        <a:p>
          <a:endParaRPr lang="en-US"/>
        </a:p>
      </dgm:t>
    </dgm:pt>
    <dgm:pt modelId="{FBF8E6A2-EED7-43EF-9637-797E0D866F0D}" type="sibTrans" cxnId="{3F767DD5-415A-4317-A458-95635A7801B4}">
      <dgm:prSet/>
      <dgm:spPr/>
      <dgm:t>
        <a:bodyPr/>
        <a:lstStyle/>
        <a:p>
          <a:endParaRPr lang="en-US"/>
        </a:p>
      </dgm:t>
    </dgm:pt>
    <dgm:pt modelId="{62D5697C-C295-4D7B-8EAA-F9E4C7CEE849}" type="pres">
      <dgm:prSet presAssocID="{35BF2B4C-AC71-4B47-9CA8-0501170D0A8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180286-5877-4ED4-8ACF-002CEFC6750E}" type="pres">
      <dgm:prSet presAssocID="{051DD535-EDA7-45C8-B358-EC5EA39A227C}" presName="centerShape" presStyleLbl="node0" presStyleIdx="0" presStyleCnt="1"/>
      <dgm:spPr/>
      <dgm:t>
        <a:bodyPr/>
        <a:lstStyle/>
        <a:p>
          <a:endParaRPr lang="en-US"/>
        </a:p>
      </dgm:t>
    </dgm:pt>
    <dgm:pt modelId="{A41F97A5-FDAB-459F-B43D-805A22F3A2F0}" type="pres">
      <dgm:prSet presAssocID="{81A50A44-79FE-48BD-A73B-7D8341B7D9C7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0F5A8173-EC75-4E0B-BF0D-CB31850FB47C}" type="pres">
      <dgm:prSet presAssocID="{26AC769C-D160-4989-BBE4-07FDE74DD20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3FB03-45FE-4C84-BF76-EF9ECB0DD4D9}" type="pres">
      <dgm:prSet presAssocID="{923375D7-1C49-4BC7-B780-230F6FDB7C70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5409B11F-0F05-4FD6-9F57-CA01DC4C74BF}" type="pres">
      <dgm:prSet presAssocID="{CF99C50A-3DDF-4959-9408-A5EC299CF9DB}" presName="node" presStyleLbl="node1" presStyleIdx="1" presStyleCnt="5" custRadScaleRad="102676" custRadScaleInc="-8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52540-6468-4577-8F7D-0F83BE20BAED}" type="pres">
      <dgm:prSet presAssocID="{043A5FB1-6F41-447A-8B3F-8AA561A8DBC6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8DDB18CC-509C-4BD0-AC87-A10FA92A4089}" type="pres">
      <dgm:prSet presAssocID="{55570015-47D0-40C6-B60A-CB079A5A1D1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4BB2F-3951-4298-8861-B0E929959A6C}" type="pres">
      <dgm:prSet presAssocID="{68F25870-007D-4FC1-8B2D-F75D3EDB5B1E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2EDB9168-1E65-4B69-94CD-1AC96F7E4478}" type="pres">
      <dgm:prSet presAssocID="{735531DC-2619-4805-BD0B-0AF82C666D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6D5FC-6BAF-4FED-A77F-DD140B30FFD5}" type="pres">
      <dgm:prSet presAssocID="{5B9FE11B-B0CD-4BF1-9241-73DA719805B7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6E9CB3D2-E136-4734-8711-EB2F8A0C72A1}" type="pres">
      <dgm:prSet presAssocID="{1EE6579B-97D9-4C31-ACF0-D2B11907219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C92CF8-7F08-481A-BFA9-A07F096052B0}" srcId="{051DD535-EDA7-45C8-B358-EC5EA39A227C}" destId="{55570015-47D0-40C6-B60A-CB079A5A1D1F}" srcOrd="2" destOrd="0" parTransId="{043A5FB1-6F41-447A-8B3F-8AA561A8DBC6}" sibTransId="{F0E33481-AAE4-414C-930C-9425B62AFF62}"/>
    <dgm:cxn modelId="{53B17DDE-3B74-43F6-AA48-7D89B83DC70E}" type="presOf" srcId="{55570015-47D0-40C6-B60A-CB079A5A1D1F}" destId="{8DDB18CC-509C-4BD0-AC87-A10FA92A4089}" srcOrd="0" destOrd="0" presId="urn:microsoft.com/office/officeart/2005/8/layout/radial4"/>
    <dgm:cxn modelId="{06118FB2-7134-4DE2-88C4-83759F230ACB}" type="presOf" srcId="{26AC769C-D160-4989-BBE4-07FDE74DD200}" destId="{0F5A8173-EC75-4E0B-BF0D-CB31850FB47C}" srcOrd="0" destOrd="0" presId="urn:microsoft.com/office/officeart/2005/8/layout/radial4"/>
    <dgm:cxn modelId="{527F03BB-4665-4EC3-B3CC-D9EDE1194D67}" type="presOf" srcId="{81A50A44-79FE-48BD-A73B-7D8341B7D9C7}" destId="{A41F97A5-FDAB-459F-B43D-805A22F3A2F0}" srcOrd="0" destOrd="0" presId="urn:microsoft.com/office/officeart/2005/8/layout/radial4"/>
    <dgm:cxn modelId="{3F767DD5-415A-4317-A458-95635A7801B4}" srcId="{051DD535-EDA7-45C8-B358-EC5EA39A227C}" destId="{1EE6579B-97D9-4C31-ACF0-D2B11907219F}" srcOrd="4" destOrd="0" parTransId="{5B9FE11B-B0CD-4BF1-9241-73DA719805B7}" sibTransId="{FBF8E6A2-EED7-43EF-9637-797E0D866F0D}"/>
    <dgm:cxn modelId="{11EF9E01-9203-41DB-A096-FA79EFAFDD5D}" type="presOf" srcId="{1EE6579B-97D9-4C31-ACF0-D2B11907219F}" destId="{6E9CB3D2-E136-4734-8711-EB2F8A0C72A1}" srcOrd="0" destOrd="0" presId="urn:microsoft.com/office/officeart/2005/8/layout/radial4"/>
    <dgm:cxn modelId="{640DBBED-A4E2-487F-9F61-2346D5BAF9FF}" type="presOf" srcId="{923375D7-1C49-4BC7-B780-230F6FDB7C70}" destId="{B0C3FB03-45FE-4C84-BF76-EF9ECB0DD4D9}" srcOrd="0" destOrd="0" presId="urn:microsoft.com/office/officeart/2005/8/layout/radial4"/>
    <dgm:cxn modelId="{20D71135-92AB-448A-8F2C-49B8270199E1}" type="presOf" srcId="{68F25870-007D-4FC1-8B2D-F75D3EDB5B1E}" destId="{3744BB2F-3951-4298-8861-B0E929959A6C}" srcOrd="0" destOrd="0" presId="urn:microsoft.com/office/officeart/2005/8/layout/radial4"/>
    <dgm:cxn modelId="{08C0C3DF-CBF5-4049-ACC1-EEC1AA28F77F}" type="presOf" srcId="{35BF2B4C-AC71-4B47-9CA8-0501170D0A8E}" destId="{62D5697C-C295-4D7B-8EAA-F9E4C7CEE849}" srcOrd="0" destOrd="0" presId="urn:microsoft.com/office/officeart/2005/8/layout/radial4"/>
    <dgm:cxn modelId="{5C5BDFFD-6C01-4EF0-A5B1-13D15DED6D5E}" srcId="{051DD535-EDA7-45C8-B358-EC5EA39A227C}" destId="{CF99C50A-3DDF-4959-9408-A5EC299CF9DB}" srcOrd="1" destOrd="0" parTransId="{923375D7-1C49-4BC7-B780-230F6FDB7C70}" sibTransId="{BD5080A5-FF7E-4732-ACD4-50594BFC9ACE}"/>
    <dgm:cxn modelId="{A06160CE-7246-4083-B10A-98054A7E1628}" type="presOf" srcId="{CF99C50A-3DDF-4959-9408-A5EC299CF9DB}" destId="{5409B11F-0F05-4FD6-9F57-CA01DC4C74BF}" srcOrd="0" destOrd="0" presId="urn:microsoft.com/office/officeart/2005/8/layout/radial4"/>
    <dgm:cxn modelId="{276604E4-7139-4F0C-9A37-F8A259C93996}" type="presOf" srcId="{5B9FE11B-B0CD-4BF1-9241-73DA719805B7}" destId="{7B36D5FC-6BAF-4FED-A77F-DD140B30FFD5}" srcOrd="0" destOrd="0" presId="urn:microsoft.com/office/officeart/2005/8/layout/radial4"/>
    <dgm:cxn modelId="{AFDCE760-63E6-46A9-BE7F-8704DA05486F}" type="presOf" srcId="{051DD535-EDA7-45C8-B358-EC5EA39A227C}" destId="{86180286-5877-4ED4-8ACF-002CEFC6750E}" srcOrd="0" destOrd="0" presId="urn:microsoft.com/office/officeart/2005/8/layout/radial4"/>
    <dgm:cxn modelId="{F008F382-06B9-4D0D-B5F9-3D2D8045426D}" type="presOf" srcId="{043A5FB1-6F41-447A-8B3F-8AA561A8DBC6}" destId="{DBD52540-6468-4577-8F7D-0F83BE20BAED}" srcOrd="0" destOrd="0" presId="urn:microsoft.com/office/officeart/2005/8/layout/radial4"/>
    <dgm:cxn modelId="{3B7F32C1-2AA0-449B-BB31-0344F097682E}" srcId="{35BF2B4C-AC71-4B47-9CA8-0501170D0A8E}" destId="{051DD535-EDA7-45C8-B358-EC5EA39A227C}" srcOrd="0" destOrd="0" parTransId="{2D914DAF-E87A-46DA-837D-4AD303D4FA58}" sibTransId="{6C48ECE1-8354-4A50-B2DF-97CC2CB772B6}"/>
    <dgm:cxn modelId="{BA4D63FE-CF1A-4126-9640-E9FD8355AC87}" type="presOf" srcId="{735531DC-2619-4805-BD0B-0AF82C666D9A}" destId="{2EDB9168-1E65-4B69-94CD-1AC96F7E4478}" srcOrd="0" destOrd="0" presId="urn:microsoft.com/office/officeart/2005/8/layout/radial4"/>
    <dgm:cxn modelId="{EAE7C9F9-28C6-4A77-9432-B8E77EF01696}" srcId="{051DD535-EDA7-45C8-B358-EC5EA39A227C}" destId="{735531DC-2619-4805-BD0B-0AF82C666D9A}" srcOrd="3" destOrd="0" parTransId="{68F25870-007D-4FC1-8B2D-F75D3EDB5B1E}" sibTransId="{E90A8B28-B672-491C-8E64-62B3EC8B0873}"/>
    <dgm:cxn modelId="{13A02133-EF6C-40E0-BCE7-79E841313BFD}" srcId="{051DD535-EDA7-45C8-B358-EC5EA39A227C}" destId="{26AC769C-D160-4989-BBE4-07FDE74DD200}" srcOrd="0" destOrd="0" parTransId="{81A50A44-79FE-48BD-A73B-7D8341B7D9C7}" sibTransId="{C5A21202-E4CE-4AD3-A3FC-8B9BD46C81A5}"/>
    <dgm:cxn modelId="{EE29C672-F88D-4276-A0AC-11C9F70766D8}" type="presParOf" srcId="{62D5697C-C295-4D7B-8EAA-F9E4C7CEE849}" destId="{86180286-5877-4ED4-8ACF-002CEFC6750E}" srcOrd="0" destOrd="0" presId="urn:microsoft.com/office/officeart/2005/8/layout/radial4"/>
    <dgm:cxn modelId="{6B098809-210B-4407-873B-39C040B520BA}" type="presParOf" srcId="{62D5697C-C295-4D7B-8EAA-F9E4C7CEE849}" destId="{A41F97A5-FDAB-459F-B43D-805A22F3A2F0}" srcOrd="1" destOrd="0" presId="urn:microsoft.com/office/officeart/2005/8/layout/radial4"/>
    <dgm:cxn modelId="{BF59A51D-F1CB-4756-835A-D10EEBE50848}" type="presParOf" srcId="{62D5697C-C295-4D7B-8EAA-F9E4C7CEE849}" destId="{0F5A8173-EC75-4E0B-BF0D-CB31850FB47C}" srcOrd="2" destOrd="0" presId="urn:microsoft.com/office/officeart/2005/8/layout/radial4"/>
    <dgm:cxn modelId="{79E0DD4B-1CAC-4838-9898-F77107DB0E74}" type="presParOf" srcId="{62D5697C-C295-4D7B-8EAA-F9E4C7CEE849}" destId="{B0C3FB03-45FE-4C84-BF76-EF9ECB0DD4D9}" srcOrd="3" destOrd="0" presId="urn:microsoft.com/office/officeart/2005/8/layout/radial4"/>
    <dgm:cxn modelId="{B08E8380-A820-4F22-881D-7C4E2E171C2B}" type="presParOf" srcId="{62D5697C-C295-4D7B-8EAA-F9E4C7CEE849}" destId="{5409B11F-0F05-4FD6-9F57-CA01DC4C74BF}" srcOrd="4" destOrd="0" presId="urn:microsoft.com/office/officeart/2005/8/layout/radial4"/>
    <dgm:cxn modelId="{694F5D06-FA58-4A1B-9EF0-0360D0D10465}" type="presParOf" srcId="{62D5697C-C295-4D7B-8EAA-F9E4C7CEE849}" destId="{DBD52540-6468-4577-8F7D-0F83BE20BAED}" srcOrd="5" destOrd="0" presId="urn:microsoft.com/office/officeart/2005/8/layout/radial4"/>
    <dgm:cxn modelId="{D2606FBA-8813-4743-8970-9B84CC06FF05}" type="presParOf" srcId="{62D5697C-C295-4D7B-8EAA-F9E4C7CEE849}" destId="{8DDB18CC-509C-4BD0-AC87-A10FA92A4089}" srcOrd="6" destOrd="0" presId="urn:microsoft.com/office/officeart/2005/8/layout/radial4"/>
    <dgm:cxn modelId="{8762A83B-0975-4625-9496-9AE382DFD7C2}" type="presParOf" srcId="{62D5697C-C295-4D7B-8EAA-F9E4C7CEE849}" destId="{3744BB2F-3951-4298-8861-B0E929959A6C}" srcOrd="7" destOrd="0" presId="urn:microsoft.com/office/officeart/2005/8/layout/radial4"/>
    <dgm:cxn modelId="{0FBA6D9F-AADB-4D7B-913A-4418EF3FBA97}" type="presParOf" srcId="{62D5697C-C295-4D7B-8EAA-F9E4C7CEE849}" destId="{2EDB9168-1E65-4B69-94CD-1AC96F7E4478}" srcOrd="8" destOrd="0" presId="urn:microsoft.com/office/officeart/2005/8/layout/radial4"/>
    <dgm:cxn modelId="{0B98BA10-74A6-4508-BE76-780E5F8613A7}" type="presParOf" srcId="{62D5697C-C295-4D7B-8EAA-F9E4C7CEE849}" destId="{7B36D5FC-6BAF-4FED-A77F-DD140B30FFD5}" srcOrd="9" destOrd="0" presId="urn:microsoft.com/office/officeart/2005/8/layout/radial4"/>
    <dgm:cxn modelId="{E9F7E8E1-D8DF-4CDE-8CF7-EDE0D1AC8A02}" type="presParOf" srcId="{62D5697C-C295-4D7B-8EAA-F9E4C7CEE849}" destId="{6E9CB3D2-E136-4734-8711-EB2F8A0C72A1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C4C60F-E32E-4DB8-92A0-CA5C615AEA6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946867FF-9B32-4672-BE29-386231E7F839}">
      <dgm:prSet phldrT="[Text]"/>
      <dgm:spPr/>
      <dgm:t>
        <a:bodyPr/>
        <a:lstStyle/>
        <a:p>
          <a:r>
            <a:rPr lang="en-US" dirty="0" smtClean="0"/>
            <a:t>At-Risk Data Report</a:t>
          </a:r>
          <a:endParaRPr lang="en-US" dirty="0"/>
        </a:p>
      </dgm:t>
    </dgm:pt>
    <dgm:pt modelId="{AA8C821A-638E-4AA7-B24B-496E57FA4087}" type="parTrans" cxnId="{7F2DC2E3-0906-4364-88A1-DD6374D5B28C}">
      <dgm:prSet/>
      <dgm:spPr/>
      <dgm:t>
        <a:bodyPr/>
        <a:lstStyle/>
        <a:p>
          <a:endParaRPr lang="en-US"/>
        </a:p>
      </dgm:t>
    </dgm:pt>
    <dgm:pt modelId="{4FB45659-010E-44F8-9316-61E75EFE9BAA}" type="sibTrans" cxnId="{7F2DC2E3-0906-4364-88A1-DD6374D5B28C}">
      <dgm:prSet/>
      <dgm:spPr/>
      <dgm:t>
        <a:bodyPr/>
        <a:lstStyle/>
        <a:p>
          <a:endParaRPr lang="en-US"/>
        </a:p>
      </dgm:t>
    </dgm:pt>
    <dgm:pt modelId="{4078C65B-2085-49D8-A685-1C4BE57893B6}">
      <dgm:prSet phldrT="[Text]"/>
      <dgm:spPr/>
      <dgm:t>
        <a:bodyPr/>
        <a:lstStyle/>
        <a:p>
          <a:r>
            <a:rPr lang="en-US" dirty="0" smtClean="0"/>
            <a:t>CISD At-Risk Data Tool</a:t>
          </a:r>
          <a:endParaRPr lang="en-US" dirty="0"/>
        </a:p>
      </dgm:t>
    </dgm:pt>
    <dgm:pt modelId="{5DAB9787-7448-42B6-9BDA-57A033E13709}" type="parTrans" cxnId="{18309BB8-DFA6-42E9-8603-4D48F24D5663}">
      <dgm:prSet/>
      <dgm:spPr/>
      <dgm:t>
        <a:bodyPr/>
        <a:lstStyle/>
        <a:p>
          <a:endParaRPr lang="en-US"/>
        </a:p>
      </dgm:t>
    </dgm:pt>
    <dgm:pt modelId="{CB45325F-34E3-46E6-BD42-B382D472B0B7}" type="sibTrans" cxnId="{18309BB8-DFA6-42E9-8603-4D48F24D5663}">
      <dgm:prSet/>
      <dgm:spPr/>
      <dgm:t>
        <a:bodyPr/>
        <a:lstStyle/>
        <a:p>
          <a:endParaRPr lang="en-US"/>
        </a:p>
      </dgm:t>
    </dgm:pt>
    <dgm:pt modelId="{C3582682-1983-4D56-81A5-CEECD8E9222B}">
      <dgm:prSet phldrT="[Text]"/>
      <dgm:spPr/>
      <dgm:t>
        <a:bodyPr anchor="t" anchorCtr="0"/>
        <a:lstStyle/>
        <a:p>
          <a:endParaRPr lang="en-US" dirty="0" smtClean="0"/>
        </a:p>
        <a:p>
          <a:r>
            <a:rPr lang="en-US" dirty="0" smtClean="0"/>
            <a:t>At-Risk Demographics</a:t>
          </a:r>
          <a:endParaRPr lang="en-US" dirty="0"/>
        </a:p>
      </dgm:t>
    </dgm:pt>
    <dgm:pt modelId="{51FB6F21-EAF4-4168-91C8-D38325B457E8}" type="parTrans" cxnId="{200385AD-5F77-4B80-8B22-91771BFE77E8}">
      <dgm:prSet/>
      <dgm:spPr/>
      <dgm:t>
        <a:bodyPr/>
        <a:lstStyle/>
        <a:p>
          <a:endParaRPr lang="en-US"/>
        </a:p>
      </dgm:t>
    </dgm:pt>
    <dgm:pt modelId="{6501FA73-36A8-4489-B430-08325241088D}" type="sibTrans" cxnId="{200385AD-5F77-4B80-8B22-91771BFE77E8}">
      <dgm:prSet/>
      <dgm:spPr/>
      <dgm:t>
        <a:bodyPr/>
        <a:lstStyle/>
        <a:p>
          <a:endParaRPr lang="en-US"/>
        </a:p>
      </dgm:t>
    </dgm:pt>
    <dgm:pt modelId="{D0168485-A0EF-44F6-8A7D-9A0B39612CC7}" type="pres">
      <dgm:prSet presAssocID="{91C4C60F-E32E-4DB8-92A0-CA5C615AEA69}" presName="Name0" presStyleCnt="0">
        <dgm:presLayoutVars>
          <dgm:dir/>
          <dgm:resizeHandles val="exact"/>
        </dgm:presLayoutVars>
      </dgm:prSet>
      <dgm:spPr/>
    </dgm:pt>
    <dgm:pt modelId="{DECF6C6A-9A1A-48EB-BF73-B8BE4103095E}" type="pres">
      <dgm:prSet presAssocID="{91C4C60F-E32E-4DB8-92A0-CA5C615AEA69}" presName="vNodes" presStyleCnt="0"/>
      <dgm:spPr/>
    </dgm:pt>
    <dgm:pt modelId="{5A960389-4272-49A8-B896-C6C704F116F1}" type="pres">
      <dgm:prSet presAssocID="{946867FF-9B32-4672-BE29-386231E7F8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3D34D-DC5E-46BC-A3BB-14F89A0B6D7F}" type="pres">
      <dgm:prSet presAssocID="{4FB45659-010E-44F8-9316-61E75EFE9BAA}" presName="spacerT" presStyleCnt="0"/>
      <dgm:spPr/>
    </dgm:pt>
    <dgm:pt modelId="{992FD445-E894-4834-ACB3-CC5C3BB8F263}" type="pres">
      <dgm:prSet presAssocID="{4FB45659-010E-44F8-9316-61E75EFE9BA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6B85E99-79F0-4D84-9425-208FDC212A55}" type="pres">
      <dgm:prSet presAssocID="{4FB45659-010E-44F8-9316-61E75EFE9BAA}" presName="spacerB" presStyleCnt="0"/>
      <dgm:spPr/>
    </dgm:pt>
    <dgm:pt modelId="{D2C3ED66-BF68-4C39-AC2D-802E81ABA267}" type="pres">
      <dgm:prSet presAssocID="{4078C65B-2085-49D8-A685-1C4BE57893B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F6EF-674B-40F5-B23F-B7F2C09DECAC}" type="pres">
      <dgm:prSet presAssocID="{91C4C60F-E32E-4DB8-92A0-CA5C615AEA69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503EAFFE-5985-4FF4-8F2A-AA2B0B45EEB6}" type="pres">
      <dgm:prSet presAssocID="{91C4C60F-E32E-4DB8-92A0-CA5C615AEA6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2A4C9CD-AD86-42B0-A504-67C12724CDEB}" type="pres">
      <dgm:prSet presAssocID="{91C4C60F-E32E-4DB8-92A0-CA5C615AEA6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DEA0F8-3E00-435D-8987-6939441815CD}" type="presOf" srcId="{CB45325F-34E3-46E6-BD42-B382D472B0B7}" destId="{E56CF6EF-674B-40F5-B23F-B7F2C09DECAC}" srcOrd="0" destOrd="0" presId="urn:microsoft.com/office/officeart/2005/8/layout/equation2"/>
    <dgm:cxn modelId="{18309BB8-DFA6-42E9-8603-4D48F24D5663}" srcId="{91C4C60F-E32E-4DB8-92A0-CA5C615AEA69}" destId="{4078C65B-2085-49D8-A685-1C4BE57893B6}" srcOrd="1" destOrd="0" parTransId="{5DAB9787-7448-42B6-9BDA-57A033E13709}" sibTransId="{CB45325F-34E3-46E6-BD42-B382D472B0B7}"/>
    <dgm:cxn modelId="{C3359577-B717-4C52-BB1F-AFC5A4F8B63C}" type="presOf" srcId="{946867FF-9B32-4672-BE29-386231E7F839}" destId="{5A960389-4272-49A8-B896-C6C704F116F1}" srcOrd="0" destOrd="0" presId="urn:microsoft.com/office/officeart/2005/8/layout/equation2"/>
    <dgm:cxn modelId="{595990A8-128A-4FF3-9D50-805756BDB593}" type="presOf" srcId="{91C4C60F-E32E-4DB8-92A0-CA5C615AEA69}" destId="{D0168485-A0EF-44F6-8A7D-9A0B39612CC7}" srcOrd="0" destOrd="0" presId="urn:microsoft.com/office/officeart/2005/8/layout/equation2"/>
    <dgm:cxn modelId="{200385AD-5F77-4B80-8B22-91771BFE77E8}" srcId="{91C4C60F-E32E-4DB8-92A0-CA5C615AEA69}" destId="{C3582682-1983-4D56-81A5-CEECD8E9222B}" srcOrd="2" destOrd="0" parTransId="{51FB6F21-EAF4-4168-91C8-D38325B457E8}" sibTransId="{6501FA73-36A8-4489-B430-08325241088D}"/>
    <dgm:cxn modelId="{6A507131-94D9-402F-8443-AE4DFB650F0B}" type="presOf" srcId="{4FB45659-010E-44F8-9316-61E75EFE9BAA}" destId="{992FD445-E894-4834-ACB3-CC5C3BB8F263}" srcOrd="0" destOrd="0" presId="urn:microsoft.com/office/officeart/2005/8/layout/equation2"/>
    <dgm:cxn modelId="{EC6E59A1-1543-46C9-B43B-ADAACF73F8DA}" type="presOf" srcId="{CB45325F-34E3-46E6-BD42-B382D472B0B7}" destId="{503EAFFE-5985-4FF4-8F2A-AA2B0B45EEB6}" srcOrd="1" destOrd="0" presId="urn:microsoft.com/office/officeart/2005/8/layout/equation2"/>
    <dgm:cxn modelId="{A5D9E254-ABA6-4157-9A44-850A33C48C9A}" type="presOf" srcId="{C3582682-1983-4D56-81A5-CEECD8E9222B}" destId="{22A4C9CD-AD86-42B0-A504-67C12724CDEB}" srcOrd="0" destOrd="0" presId="urn:microsoft.com/office/officeart/2005/8/layout/equation2"/>
    <dgm:cxn modelId="{7F2DC2E3-0906-4364-88A1-DD6374D5B28C}" srcId="{91C4C60F-E32E-4DB8-92A0-CA5C615AEA69}" destId="{946867FF-9B32-4672-BE29-386231E7F839}" srcOrd="0" destOrd="0" parTransId="{AA8C821A-638E-4AA7-B24B-496E57FA4087}" sibTransId="{4FB45659-010E-44F8-9316-61E75EFE9BAA}"/>
    <dgm:cxn modelId="{00DCB088-F929-47BB-827B-60306D7DC621}" type="presOf" srcId="{4078C65B-2085-49D8-A685-1C4BE57893B6}" destId="{D2C3ED66-BF68-4C39-AC2D-802E81ABA267}" srcOrd="0" destOrd="0" presId="urn:microsoft.com/office/officeart/2005/8/layout/equation2"/>
    <dgm:cxn modelId="{10C56D3E-A618-43E9-B7A5-00C7BD739B7D}" type="presParOf" srcId="{D0168485-A0EF-44F6-8A7D-9A0B39612CC7}" destId="{DECF6C6A-9A1A-48EB-BF73-B8BE4103095E}" srcOrd="0" destOrd="0" presId="urn:microsoft.com/office/officeart/2005/8/layout/equation2"/>
    <dgm:cxn modelId="{B9EFE726-F35D-462F-B8CC-675BBBD000CE}" type="presParOf" srcId="{DECF6C6A-9A1A-48EB-BF73-B8BE4103095E}" destId="{5A960389-4272-49A8-B896-C6C704F116F1}" srcOrd="0" destOrd="0" presId="urn:microsoft.com/office/officeart/2005/8/layout/equation2"/>
    <dgm:cxn modelId="{AC48C50E-A63D-4481-8C48-81AB41597277}" type="presParOf" srcId="{DECF6C6A-9A1A-48EB-BF73-B8BE4103095E}" destId="{E903D34D-DC5E-46BC-A3BB-14F89A0B6D7F}" srcOrd="1" destOrd="0" presId="urn:microsoft.com/office/officeart/2005/8/layout/equation2"/>
    <dgm:cxn modelId="{35783CC9-5DBE-47C0-A4BC-B61CF47BAC51}" type="presParOf" srcId="{DECF6C6A-9A1A-48EB-BF73-B8BE4103095E}" destId="{992FD445-E894-4834-ACB3-CC5C3BB8F263}" srcOrd="2" destOrd="0" presId="urn:microsoft.com/office/officeart/2005/8/layout/equation2"/>
    <dgm:cxn modelId="{036D8C04-D891-4A1A-B5D9-E5CBBD0C1D4B}" type="presParOf" srcId="{DECF6C6A-9A1A-48EB-BF73-B8BE4103095E}" destId="{06B85E99-79F0-4D84-9425-208FDC212A55}" srcOrd="3" destOrd="0" presId="urn:microsoft.com/office/officeart/2005/8/layout/equation2"/>
    <dgm:cxn modelId="{FA780854-007E-4911-8022-7FF4BF0FB256}" type="presParOf" srcId="{DECF6C6A-9A1A-48EB-BF73-B8BE4103095E}" destId="{D2C3ED66-BF68-4C39-AC2D-802E81ABA267}" srcOrd="4" destOrd="0" presId="urn:microsoft.com/office/officeart/2005/8/layout/equation2"/>
    <dgm:cxn modelId="{CF6D220A-9CF5-4F11-B7DD-BDA6778684CE}" type="presParOf" srcId="{D0168485-A0EF-44F6-8A7D-9A0B39612CC7}" destId="{E56CF6EF-674B-40F5-B23F-B7F2C09DECAC}" srcOrd="1" destOrd="0" presId="urn:microsoft.com/office/officeart/2005/8/layout/equation2"/>
    <dgm:cxn modelId="{125199CD-43C5-496A-9005-71C716EA4776}" type="presParOf" srcId="{E56CF6EF-674B-40F5-B23F-B7F2C09DECAC}" destId="{503EAFFE-5985-4FF4-8F2A-AA2B0B45EEB6}" srcOrd="0" destOrd="0" presId="urn:microsoft.com/office/officeart/2005/8/layout/equation2"/>
    <dgm:cxn modelId="{67FF5D91-993B-40EE-8984-9715961B82BC}" type="presParOf" srcId="{D0168485-A0EF-44F6-8A7D-9A0B39612CC7}" destId="{22A4C9CD-AD86-42B0-A504-67C12724CDE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180286-5877-4ED4-8ACF-002CEFC6750E}">
      <dsp:nvSpPr>
        <dsp:cNvPr id="0" name=""/>
        <dsp:cNvSpPr/>
      </dsp:nvSpPr>
      <dsp:spPr>
        <a:xfrm>
          <a:off x="3477398" y="2610828"/>
          <a:ext cx="2189202" cy="21892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31 A Risk Factors Assessment</a:t>
          </a:r>
          <a:endParaRPr lang="en-US" sz="2400" kern="1200" dirty="0"/>
        </a:p>
      </dsp:txBody>
      <dsp:txXfrm>
        <a:off x="3477398" y="2610828"/>
        <a:ext cx="2189202" cy="2189202"/>
      </dsp:txXfrm>
    </dsp:sp>
    <dsp:sp modelId="{A41F97A5-FDAB-459F-B43D-805A22F3A2F0}">
      <dsp:nvSpPr>
        <dsp:cNvPr id="0" name=""/>
        <dsp:cNvSpPr/>
      </dsp:nvSpPr>
      <dsp:spPr>
        <a:xfrm rot="12900000">
          <a:off x="2066643" y="2227566"/>
          <a:ext cx="1680553" cy="623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A8173-EC75-4E0B-BF0D-CB31850FB47C}">
      <dsp:nvSpPr>
        <dsp:cNvPr id="0" name=""/>
        <dsp:cNvSpPr/>
      </dsp:nvSpPr>
      <dsp:spPr>
        <a:xfrm>
          <a:off x="1178734" y="1225668"/>
          <a:ext cx="2079742" cy="1663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Victim of Childhood Abuse and Neglect</a:t>
          </a:r>
          <a:endParaRPr lang="en-US" sz="2600" kern="1200" dirty="0"/>
        </a:p>
      </dsp:txBody>
      <dsp:txXfrm>
        <a:off x="1178734" y="1225668"/>
        <a:ext cx="2079742" cy="1663793"/>
      </dsp:txXfrm>
    </dsp:sp>
    <dsp:sp modelId="{B0C3FB03-45FE-4C84-BF76-EF9ECB0DD4D9}">
      <dsp:nvSpPr>
        <dsp:cNvPr id="0" name=""/>
        <dsp:cNvSpPr/>
      </dsp:nvSpPr>
      <dsp:spPr>
        <a:xfrm rot="16200000">
          <a:off x="3731723" y="1360781"/>
          <a:ext cx="1680553" cy="623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9B11F-0F05-4FD6-9F57-CA01DC4C74BF}">
      <dsp:nvSpPr>
        <dsp:cNvPr id="0" name=""/>
        <dsp:cNvSpPr/>
      </dsp:nvSpPr>
      <dsp:spPr>
        <a:xfrm>
          <a:off x="3532128" y="568"/>
          <a:ext cx="2079742" cy="1663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Teen Parent</a:t>
          </a:r>
          <a:endParaRPr lang="en-US" sz="2600" kern="1200" dirty="0"/>
        </a:p>
      </dsp:txBody>
      <dsp:txXfrm>
        <a:off x="3532128" y="568"/>
        <a:ext cx="2079742" cy="1663793"/>
      </dsp:txXfrm>
    </dsp:sp>
    <dsp:sp modelId="{DBD52540-6468-4577-8F7D-0F83BE20BAED}">
      <dsp:nvSpPr>
        <dsp:cNvPr id="0" name=""/>
        <dsp:cNvSpPr/>
      </dsp:nvSpPr>
      <dsp:spPr>
        <a:xfrm rot="19500000">
          <a:off x="5396803" y="2227566"/>
          <a:ext cx="1680553" cy="623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B18CC-509C-4BD0-AC87-A10FA92A4089}">
      <dsp:nvSpPr>
        <dsp:cNvPr id="0" name=""/>
        <dsp:cNvSpPr/>
      </dsp:nvSpPr>
      <dsp:spPr>
        <a:xfrm>
          <a:off x="5885523" y="1225668"/>
          <a:ext cx="2079742" cy="1663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Family History </a:t>
          </a:r>
          <a:endParaRPr lang="en-US" sz="2600" kern="1200" dirty="0"/>
        </a:p>
      </dsp:txBody>
      <dsp:txXfrm>
        <a:off x="5885523" y="1225668"/>
        <a:ext cx="2079742" cy="16637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180286-5877-4ED4-8ACF-002CEFC6750E}">
      <dsp:nvSpPr>
        <dsp:cNvPr id="0" name=""/>
        <dsp:cNvSpPr/>
      </dsp:nvSpPr>
      <dsp:spPr>
        <a:xfrm>
          <a:off x="3550934" y="2757554"/>
          <a:ext cx="2042130" cy="20421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At-Risk Data Report</a:t>
          </a:r>
          <a:endParaRPr lang="en-US" sz="3300" kern="1200" dirty="0"/>
        </a:p>
      </dsp:txBody>
      <dsp:txXfrm>
        <a:off x="3550934" y="2757554"/>
        <a:ext cx="2042130" cy="2042130"/>
      </dsp:txXfrm>
    </dsp:sp>
    <dsp:sp modelId="{A41F97A5-FDAB-459F-B43D-805A22F3A2F0}">
      <dsp:nvSpPr>
        <dsp:cNvPr id="0" name=""/>
        <dsp:cNvSpPr/>
      </dsp:nvSpPr>
      <dsp:spPr>
        <a:xfrm rot="10800000">
          <a:off x="1570305" y="3487615"/>
          <a:ext cx="1871694" cy="5820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A8173-EC75-4E0B-BF0D-CB31850FB47C}">
      <dsp:nvSpPr>
        <dsp:cNvPr id="0" name=""/>
        <dsp:cNvSpPr/>
      </dsp:nvSpPr>
      <dsp:spPr>
        <a:xfrm>
          <a:off x="600293" y="3002609"/>
          <a:ext cx="1940023" cy="15520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MEAP Data</a:t>
          </a:r>
          <a:endParaRPr lang="en-US" sz="2400" kern="1200" dirty="0"/>
        </a:p>
      </dsp:txBody>
      <dsp:txXfrm>
        <a:off x="600293" y="3002609"/>
        <a:ext cx="1940023" cy="1552018"/>
      </dsp:txXfrm>
    </dsp:sp>
    <dsp:sp modelId="{B0C3FB03-45FE-4C84-BF76-EF9ECB0DD4D9}">
      <dsp:nvSpPr>
        <dsp:cNvPr id="0" name=""/>
        <dsp:cNvSpPr/>
      </dsp:nvSpPr>
      <dsp:spPr>
        <a:xfrm rot="13481165">
          <a:off x="2099318" y="2005070"/>
          <a:ext cx="1947602" cy="5820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9B11F-0F05-4FD6-9F57-CA01DC4C74BF}">
      <dsp:nvSpPr>
        <dsp:cNvPr id="0" name=""/>
        <dsp:cNvSpPr/>
      </dsp:nvSpPr>
      <dsp:spPr>
        <a:xfrm>
          <a:off x="1410763" y="835265"/>
          <a:ext cx="1940023" cy="15520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31-A Risk Factors Assessment Data</a:t>
          </a:r>
          <a:endParaRPr lang="en-US" sz="2400" kern="1200" dirty="0"/>
        </a:p>
      </dsp:txBody>
      <dsp:txXfrm>
        <a:off x="1410763" y="835265"/>
        <a:ext cx="1940023" cy="1552018"/>
      </dsp:txXfrm>
    </dsp:sp>
    <dsp:sp modelId="{DBD52540-6468-4577-8F7D-0F83BE20BAED}">
      <dsp:nvSpPr>
        <dsp:cNvPr id="0" name=""/>
        <dsp:cNvSpPr/>
      </dsp:nvSpPr>
      <dsp:spPr>
        <a:xfrm rot="16200000">
          <a:off x="3636152" y="1421768"/>
          <a:ext cx="1871694" cy="5820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B18CC-509C-4BD0-AC87-A10FA92A4089}">
      <dsp:nvSpPr>
        <dsp:cNvPr id="0" name=""/>
        <dsp:cNvSpPr/>
      </dsp:nvSpPr>
      <dsp:spPr>
        <a:xfrm>
          <a:off x="3601988" y="915"/>
          <a:ext cx="1940023" cy="15520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Behavior</a:t>
          </a:r>
          <a:endParaRPr lang="en-US" sz="2400" kern="1200" dirty="0"/>
        </a:p>
      </dsp:txBody>
      <dsp:txXfrm>
        <a:off x="3601988" y="915"/>
        <a:ext cx="1940023" cy="1552018"/>
      </dsp:txXfrm>
    </dsp:sp>
    <dsp:sp modelId="{3744BB2F-3951-4298-8861-B0E929959A6C}">
      <dsp:nvSpPr>
        <dsp:cNvPr id="0" name=""/>
        <dsp:cNvSpPr/>
      </dsp:nvSpPr>
      <dsp:spPr>
        <a:xfrm rot="18900000">
          <a:off x="5096927" y="2026841"/>
          <a:ext cx="1871694" cy="5820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B9168-1E65-4B69-94CD-1AC96F7E4478}">
      <dsp:nvSpPr>
        <dsp:cNvPr id="0" name=""/>
        <dsp:cNvSpPr/>
      </dsp:nvSpPr>
      <dsp:spPr>
        <a:xfrm>
          <a:off x="5724506" y="880091"/>
          <a:ext cx="1940023" cy="15520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Attendance</a:t>
          </a:r>
          <a:endParaRPr lang="en-US" sz="2400" kern="1200" dirty="0"/>
        </a:p>
      </dsp:txBody>
      <dsp:txXfrm>
        <a:off x="5724506" y="880091"/>
        <a:ext cx="1940023" cy="1552018"/>
      </dsp:txXfrm>
    </dsp:sp>
    <dsp:sp modelId="{7B36D5FC-6BAF-4FED-A77F-DD140B30FFD5}">
      <dsp:nvSpPr>
        <dsp:cNvPr id="0" name=""/>
        <dsp:cNvSpPr/>
      </dsp:nvSpPr>
      <dsp:spPr>
        <a:xfrm>
          <a:off x="5701999" y="3487615"/>
          <a:ext cx="1871694" cy="5820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CB3D2-E136-4734-8711-EB2F8A0C72A1}">
      <dsp:nvSpPr>
        <dsp:cNvPr id="0" name=""/>
        <dsp:cNvSpPr/>
      </dsp:nvSpPr>
      <dsp:spPr>
        <a:xfrm>
          <a:off x="6603682" y="3002609"/>
          <a:ext cx="1940023" cy="15520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Local Data</a:t>
          </a:r>
          <a:endParaRPr lang="en-US" sz="2400" kern="1200" dirty="0"/>
        </a:p>
      </dsp:txBody>
      <dsp:txXfrm>
        <a:off x="6603682" y="3002609"/>
        <a:ext cx="1940023" cy="15520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960389-4272-49A8-B896-C6C704F116F1}">
      <dsp:nvSpPr>
        <dsp:cNvPr id="0" name=""/>
        <dsp:cNvSpPr/>
      </dsp:nvSpPr>
      <dsp:spPr>
        <a:xfrm>
          <a:off x="1145634" y="1137"/>
          <a:ext cx="1649536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At-Risk Data Report</a:t>
          </a:r>
          <a:endParaRPr lang="en-US" sz="2300" kern="1200" dirty="0"/>
        </a:p>
      </dsp:txBody>
      <dsp:txXfrm>
        <a:off x="1145634" y="1137"/>
        <a:ext cx="1649536" cy="1649536"/>
      </dsp:txXfrm>
    </dsp:sp>
    <dsp:sp modelId="{992FD445-E894-4834-ACB3-CC5C3BB8F263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492036" y="1784615"/>
        <a:ext cx="956731" cy="956731"/>
      </dsp:txXfrm>
    </dsp:sp>
    <dsp:sp modelId="{D2C3ED66-BF68-4C39-AC2D-802E81ABA267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CISD At-Risk Data Tool</a:t>
          </a:r>
          <a:endParaRPr lang="en-US" sz="2300" kern="1200" dirty="0"/>
        </a:p>
      </dsp:txBody>
      <dsp:txXfrm>
        <a:off x="1145634" y="2875289"/>
        <a:ext cx="1649536" cy="1649536"/>
      </dsp:txXfrm>
    </dsp:sp>
    <dsp:sp modelId="{E56CF6EF-674B-40F5-B23F-B7F2C09DECAC}">
      <dsp:nvSpPr>
        <dsp:cNvPr id="0" name=""/>
        <dsp:cNvSpPr/>
      </dsp:nvSpPr>
      <dsp:spPr>
        <a:xfrm>
          <a:off x="3042601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042601" y="1956167"/>
        <a:ext cx="524552" cy="613627"/>
      </dsp:txXfrm>
    </dsp:sp>
    <dsp:sp modelId="{22A4C9CD-AD86-42B0-A504-67C12724CDEB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At-Risk Demographics</a:t>
          </a:r>
          <a:endParaRPr lang="en-US" sz="3000" kern="1200" dirty="0"/>
        </a:p>
      </dsp:txBody>
      <dsp:txXfrm>
        <a:off x="3784892" y="613444"/>
        <a:ext cx="3299073" cy="3299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F01E3-D62E-46B7-B404-8DA9EBCF7C6A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A72EE-898A-4507-8450-128884C02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31-A Risk Factors Summary Assessment in the Demo 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A72EE-898A-4507-8450-128884C020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A72EE-898A-4507-8450-128884C020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Risk Data Report in the Demo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A72EE-898A-4507-8450-128884C020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Sample At Risk Report copied and pasted into the Sample CISD At Risk Data Tool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A72EE-898A-4507-8450-128884C020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9A626-BF37-4ED7-82F9-DB284F9B1FA5}" type="datetimeFigureOut">
              <a:rPr lang="en-US" smtClean="0"/>
              <a:pPr/>
              <a:t>10/6/2012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8892-8899-4B0B-8C02-B19AE6D0A54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8-12-2011 3-10-34 PM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153524" y="2915143"/>
            <a:ext cx="1990476" cy="394285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635000"/>
          </a:effectLst>
        </p:spPr>
      </p:pic>
      <p:pic>
        <p:nvPicPr>
          <p:cNvPr id="8" name="Picture 7" descr="CC Logo.png"/>
          <p:cNvPicPr>
            <a:picLocks noChangeAspect="1"/>
          </p:cNvPicPr>
          <p:nvPr/>
        </p:nvPicPr>
        <p:blipFill>
          <a:blip r:embed="rId14" cstate="print"/>
          <a:srcRect l="46698"/>
          <a:stretch>
            <a:fillRect/>
          </a:stretch>
        </p:blipFill>
        <p:spPr>
          <a:xfrm>
            <a:off x="3886200" y="6248400"/>
            <a:ext cx="990600" cy="441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At Risk Data: Identify, Collect, Analyze, and Act Today! 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148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Mitch </a:t>
            </a:r>
            <a:r>
              <a:rPr lang="en-US" b="1" dirty="0" smtClean="0"/>
              <a:t>Fowler</a:t>
            </a:r>
          </a:p>
          <a:p>
            <a:r>
              <a:rPr lang="en-US" b="1" i="1" dirty="0" smtClean="0"/>
              <a:t>School Data Consultant – Calhoun ISD</a:t>
            </a:r>
            <a:endParaRPr lang="en-US" b="1" i="1" dirty="0" smtClean="0"/>
          </a:p>
          <a:p>
            <a:r>
              <a:rPr lang="en-US" i="1" dirty="0" smtClean="0"/>
              <a:t>fowlerm@calhounisd.org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Collecting At Risk </a:t>
            </a:r>
            <a:r>
              <a:rPr lang="en-US" dirty="0" smtClean="0"/>
              <a:t>Data – </a:t>
            </a:r>
            <a:br>
              <a:rPr lang="en-US" dirty="0" smtClean="0"/>
            </a:br>
            <a:r>
              <a:rPr lang="en-US" dirty="0" smtClean="0"/>
              <a:t>DataDirector View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9144000" cy="254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819400" y="3505200"/>
            <a:ext cx="16764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257800" y="3505200"/>
            <a:ext cx="3886200" cy="1143000"/>
            <a:chOff x="5257800" y="3505200"/>
            <a:chExt cx="3886200" cy="1143000"/>
          </a:xfrm>
        </p:grpSpPr>
        <p:sp>
          <p:nvSpPr>
            <p:cNvPr id="7" name="Rounded Rectangle 6"/>
            <p:cNvSpPr/>
            <p:nvPr/>
          </p:nvSpPr>
          <p:spPr>
            <a:xfrm>
              <a:off x="7391400" y="3505200"/>
              <a:ext cx="1752600" cy="1143000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257800" y="3505200"/>
              <a:ext cx="1676400" cy="1143000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95800" y="3505200"/>
            <a:ext cx="2895600" cy="1143000"/>
            <a:chOff x="4495800" y="3505200"/>
            <a:chExt cx="2895600" cy="1143000"/>
          </a:xfrm>
        </p:grpSpPr>
        <p:sp>
          <p:nvSpPr>
            <p:cNvPr id="10" name="Rounded Rectangle 9"/>
            <p:cNvSpPr/>
            <p:nvPr/>
          </p:nvSpPr>
          <p:spPr>
            <a:xfrm>
              <a:off x="4495800" y="3505200"/>
              <a:ext cx="762000" cy="11430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934200" y="3505200"/>
              <a:ext cx="457200" cy="11430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438400" y="1600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Data from MEAP Assessment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1600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Data from 31-A Assessment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6800" y="52578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Data from NSLP and Attendance Demographic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657600" y="2438400"/>
            <a:ext cx="0" cy="9144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029200" y="4800600"/>
            <a:ext cx="9144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162800" y="2286000"/>
            <a:ext cx="1066800" cy="1143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172200" y="2286000"/>
            <a:ext cx="685800" cy="1143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324600" y="4800600"/>
            <a:ext cx="7620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Collecting </a:t>
            </a:r>
            <a:r>
              <a:rPr lang="en-US" dirty="0" smtClean="0"/>
              <a:t>At </a:t>
            </a:r>
            <a:r>
              <a:rPr lang="en-US" dirty="0" smtClean="0"/>
              <a:t>Risk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At Risk Data</a:t>
            </a:r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 r="84739"/>
          <a:stretch>
            <a:fillRect/>
          </a:stretch>
        </p:blipFill>
        <p:spPr bwMode="auto">
          <a:xfrm>
            <a:off x="152400" y="1371600"/>
            <a:ext cx="19812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15260" r="32502"/>
          <a:stretch>
            <a:fillRect/>
          </a:stretch>
        </p:blipFill>
        <p:spPr bwMode="auto">
          <a:xfrm>
            <a:off x="2133600" y="1371600"/>
            <a:ext cx="67818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rcRect l="66911"/>
          <a:stretch>
            <a:fillRect/>
          </a:stretch>
        </p:blipFill>
        <p:spPr bwMode="auto">
          <a:xfrm>
            <a:off x="2209800" y="4114800"/>
            <a:ext cx="42957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own Arrow 7"/>
          <p:cNvSpPr/>
          <p:nvPr/>
        </p:nvSpPr>
        <p:spPr>
          <a:xfrm>
            <a:off x="4267200" y="35814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Collecting At Risk Data – </a:t>
            </a:r>
            <a:br>
              <a:rPr lang="en-US" dirty="0" smtClean="0"/>
            </a:br>
            <a:r>
              <a:rPr lang="en-US" dirty="0" smtClean="0"/>
              <a:t>DataDirector View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36066" t="30075"/>
          <a:stretch>
            <a:fillRect/>
          </a:stretch>
        </p:blipFill>
        <p:spPr bwMode="auto">
          <a:xfrm>
            <a:off x="533400" y="1524000"/>
            <a:ext cx="783958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Acting on At Risk Data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6066" t="30075"/>
          <a:stretch>
            <a:fillRect/>
          </a:stretch>
        </p:blipFill>
        <p:spPr bwMode="auto">
          <a:xfrm>
            <a:off x="762000" y="1905000"/>
            <a:ext cx="783958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400800" y="4343400"/>
            <a:ext cx="6858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4876800"/>
            <a:ext cx="6858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Protocols, protocols, protocols…</a:t>
            </a:r>
          </a:p>
          <a:p>
            <a:r>
              <a:rPr lang="en-US" dirty="0" smtClean="0"/>
              <a:t>Data Entry</a:t>
            </a:r>
          </a:p>
          <a:p>
            <a:r>
              <a:rPr lang="en-US" dirty="0" smtClean="0"/>
              <a:t>Storage</a:t>
            </a:r>
          </a:p>
          <a:p>
            <a:r>
              <a:rPr lang="en-US" dirty="0" smtClean="0"/>
              <a:t>Access</a:t>
            </a:r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Lots of assistance during the first year!</a:t>
            </a:r>
          </a:p>
          <a:p>
            <a:r>
              <a:rPr lang="en-US" dirty="0" smtClean="0"/>
              <a:t>Tutorials </a:t>
            </a:r>
            <a:r>
              <a:rPr lang="en-US" smtClean="0"/>
              <a:t>= helpful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story…</a:t>
            </a:r>
            <a:endParaRPr lang="en-US" dirty="0"/>
          </a:p>
        </p:txBody>
      </p:sp>
      <p:pic>
        <p:nvPicPr>
          <p:cNvPr id="1026" name="Picture 2" descr="http://www.taxladyllc.com/blog/wp-content/uploads/2011/10/audi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143000"/>
            <a:ext cx="4724400" cy="4724400"/>
          </a:xfrm>
          <a:prstGeom prst="rect">
            <a:avLst/>
          </a:prstGeom>
          <a:noFill/>
        </p:spPr>
      </p:pic>
      <p:pic>
        <p:nvPicPr>
          <p:cNvPr id="1028" name="Picture 4" descr="C:\Users\fowlerm\AppData\Local\Microsoft\Windows\Temporary Internet Files\Content.IE5\HY52KYHC\MC9003596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52800"/>
            <a:ext cx="2166460" cy="2891028"/>
          </a:xfrm>
          <a:prstGeom prst="rect">
            <a:avLst/>
          </a:prstGeom>
          <a:noFill/>
        </p:spPr>
      </p:pic>
      <p:pic>
        <p:nvPicPr>
          <p:cNvPr id="7" name="Picture 4" descr="C:\Users\fowlerm\AppData\Local\Microsoft\Windows\Temporary Internet Files\Content.IE5\HY52KYHC\MC9003596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276600"/>
            <a:ext cx="2166460" cy="2891028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>
            <a:off x="2438400" y="5715000"/>
            <a:ext cx="2667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6600" y="5105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Miles</a:t>
            </a:r>
            <a:endParaRPr lang="en-US" dirty="0"/>
          </a:p>
        </p:txBody>
      </p:sp>
      <p:pic>
        <p:nvPicPr>
          <p:cNvPr id="1029" name="Picture 5" descr="C:\Users\fowlerm\AppData\Local\Microsoft\Windows\Temporary Internet Files\Content.IE5\QOSML0NS\MC9004413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676400"/>
            <a:ext cx="1600200" cy="1600200"/>
          </a:xfrm>
          <a:prstGeom prst="rect">
            <a:avLst/>
          </a:prstGeom>
          <a:noFill/>
        </p:spPr>
      </p:pic>
      <p:pic>
        <p:nvPicPr>
          <p:cNvPr id="1030" name="Picture 6" descr="C:\Users\fowlerm\AppData\Local\Microsoft\Windows\Temporary Internet Files\Content.IE5\S5CA0AF6\MC900441321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16764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- 31-A </a:t>
            </a:r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Section 31a of the State School Aid Act </a:t>
            </a:r>
          </a:p>
          <a:p>
            <a:r>
              <a:rPr lang="en-US" dirty="0" smtClean="0"/>
              <a:t>Provides supplementary instructional and pupil support services for pupils who meet the at-risk criteria specified in the legislation. </a:t>
            </a:r>
          </a:p>
          <a:p>
            <a:r>
              <a:rPr lang="en-US" dirty="0" smtClean="0"/>
              <a:t>Criteria include </a:t>
            </a:r>
          </a:p>
          <a:p>
            <a:pPr lvl="1"/>
            <a:r>
              <a:rPr lang="en-US" dirty="0" smtClean="0"/>
              <a:t>low achievement on MEAP tests in mathematics, reading or science; </a:t>
            </a:r>
          </a:p>
          <a:p>
            <a:pPr lvl="1"/>
            <a:r>
              <a:rPr lang="en-US" dirty="0" smtClean="0"/>
              <a:t>OR failure to meet core academic curricular objectives in English language arts or mathematics (applies to grade K-3 pupils only); </a:t>
            </a:r>
          </a:p>
          <a:p>
            <a:pPr lvl="1"/>
            <a:r>
              <a:rPr lang="en-US" dirty="0" smtClean="0"/>
              <a:t>OR the presence of two or more identified at-risk factors.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- 31-A </a:t>
            </a:r>
            <a:r>
              <a:rPr lang="en-US" dirty="0" smtClean="0"/>
              <a:t>Workbooks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863653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Activity – </a:t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 smtClean="0"/>
              <a:t>Data Should You Use?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556562" cy="345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Activity – </a:t>
            </a:r>
            <a:br>
              <a:rPr lang="en-US" dirty="0" smtClean="0"/>
            </a:br>
            <a:r>
              <a:rPr lang="en-US" dirty="0" smtClean="0"/>
              <a:t>Data Collection Template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686800" cy="286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Collecting </a:t>
            </a:r>
            <a:r>
              <a:rPr lang="en-US" dirty="0" smtClean="0"/>
              <a:t>At </a:t>
            </a:r>
            <a:r>
              <a:rPr lang="en-US" dirty="0" smtClean="0"/>
              <a:t>Risk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Collecting At Risk </a:t>
            </a:r>
            <a:r>
              <a:rPr lang="en-US" dirty="0" smtClean="0"/>
              <a:t>Data – </a:t>
            </a:r>
            <a:br>
              <a:rPr lang="en-US" dirty="0" smtClean="0"/>
            </a:br>
            <a:r>
              <a:rPr lang="en-US" dirty="0" smtClean="0"/>
              <a:t>DataDirector View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770413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 cstate="print"/>
          <a:srcRect r="34877"/>
          <a:stretch>
            <a:fillRect/>
          </a:stretch>
        </p:blipFill>
        <p:spPr bwMode="auto">
          <a:xfrm>
            <a:off x="228600" y="2895600"/>
            <a:ext cx="83058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Collecting </a:t>
            </a:r>
            <a:r>
              <a:rPr lang="en-US" dirty="0" smtClean="0"/>
              <a:t>At </a:t>
            </a:r>
            <a:r>
              <a:rPr lang="en-US" dirty="0" smtClean="0"/>
              <a:t>Risk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ch CIS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Mitch CISD Theme</Template>
  <TotalTime>141</TotalTime>
  <Words>265</Words>
  <Application>Microsoft Office PowerPoint</Application>
  <PresentationFormat>On-screen Show (4:3)</PresentationFormat>
  <Paragraphs>56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Mitch CISD Theme</vt:lpstr>
      <vt:lpstr>At Risk Data: Identify, Collect, Analyze, and Act Today! </vt:lpstr>
      <vt:lpstr>Our story…</vt:lpstr>
      <vt:lpstr>Identify - 31-A Legislation</vt:lpstr>
      <vt:lpstr>Identify - 31-A Workbooks</vt:lpstr>
      <vt:lpstr>Identify Activity –  What Data Should You Use?</vt:lpstr>
      <vt:lpstr>Identify Activity –  Data Collection Template</vt:lpstr>
      <vt:lpstr>Collecting At Risk Data</vt:lpstr>
      <vt:lpstr>Collecting At Risk Data –  DataDirector View</vt:lpstr>
      <vt:lpstr>Collecting At Risk Data</vt:lpstr>
      <vt:lpstr>Collecting At Risk Data –  DataDirector View</vt:lpstr>
      <vt:lpstr>Collecting At Risk Data</vt:lpstr>
      <vt:lpstr>Analyzing At Risk Data</vt:lpstr>
      <vt:lpstr>Collecting At Risk Data –  DataDirector View</vt:lpstr>
      <vt:lpstr>Acting on At Risk Data</vt:lpstr>
      <vt:lpstr>Lessons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At-Risk Data P.D. June 2012</dc:title>
  <dc:creator>Mitch Fowler</dc:creator>
  <cp:lastModifiedBy>fowlerm</cp:lastModifiedBy>
  <cp:revision>9</cp:revision>
  <dcterms:created xsi:type="dcterms:W3CDTF">2012-06-21T17:40:18Z</dcterms:created>
  <dcterms:modified xsi:type="dcterms:W3CDTF">2012-10-06T12:10:53Z</dcterms:modified>
</cp:coreProperties>
</file>