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06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E327A5-C07A-42F0-A577-5277D5F2102B}" type="datetimeFigureOut">
              <a:rPr lang="en-US" smtClean="0"/>
              <a:pPr/>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3008-BE1A-4324-B2F2-50DDA01E567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E327A5-C07A-42F0-A577-5277D5F2102B}" type="datetimeFigureOut">
              <a:rPr lang="en-US" smtClean="0"/>
              <a:pPr/>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3008-BE1A-4324-B2F2-50DDA01E567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E327A5-C07A-42F0-A577-5277D5F2102B}" type="datetimeFigureOut">
              <a:rPr lang="en-US" smtClean="0"/>
              <a:pPr/>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3008-BE1A-4324-B2F2-50DDA01E567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E327A5-C07A-42F0-A577-5277D5F2102B}" type="datetimeFigureOut">
              <a:rPr lang="en-US" smtClean="0"/>
              <a:pPr/>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3008-BE1A-4324-B2F2-50DDA01E567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E327A5-C07A-42F0-A577-5277D5F2102B}" type="datetimeFigureOut">
              <a:rPr lang="en-US" smtClean="0"/>
              <a:pPr/>
              <a:t>8/8/2012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E03008-BE1A-4324-B2F2-50DDA01E567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E327A5-C07A-42F0-A577-5277D5F2102B}" type="datetimeFigureOut">
              <a:rPr lang="en-US" smtClean="0"/>
              <a:pPr/>
              <a:t>8/8/2012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03008-BE1A-4324-B2F2-50DDA01E567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E327A5-C07A-42F0-A577-5277D5F2102B}" type="datetimeFigureOut">
              <a:rPr lang="en-US" smtClean="0"/>
              <a:pPr/>
              <a:t>8/8/2012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E03008-BE1A-4324-B2F2-50DDA01E567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E327A5-C07A-42F0-A577-5277D5F2102B}" type="datetimeFigureOut">
              <a:rPr lang="en-US" smtClean="0"/>
              <a:pPr/>
              <a:t>8/8/2012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E03008-BE1A-4324-B2F2-50DDA01E567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E327A5-C07A-42F0-A577-5277D5F2102B}" type="datetimeFigureOut">
              <a:rPr lang="en-US" smtClean="0"/>
              <a:pPr/>
              <a:t>8/8/2012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E03008-BE1A-4324-B2F2-50DDA01E567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E327A5-C07A-42F0-A577-5277D5F2102B}" type="datetimeFigureOut">
              <a:rPr lang="en-US" smtClean="0"/>
              <a:pPr/>
              <a:t>8/8/2012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03008-BE1A-4324-B2F2-50DDA01E567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E327A5-C07A-42F0-A577-5277D5F2102B}" type="datetimeFigureOut">
              <a:rPr lang="en-US" smtClean="0"/>
              <a:pPr/>
              <a:t>8/8/2012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E03008-BE1A-4324-B2F2-50DDA01E567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E327A5-C07A-42F0-A577-5277D5F2102B}" type="datetimeFigureOut">
              <a:rPr lang="en-US" smtClean="0"/>
              <a:pPr/>
              <a:t>8/8/2012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E03008-BE1A-4324-B2F2-50DDA01E567B}" type="slidenum">
              <a:rPr lang="en-US" smtClean="0"/>
              <a:pPr/>
              <a:t>‹#›</a:t>
            </a:fld>
            <a:endParaRPr lang="en-US"/>
          </a:p>
        </p:txBody>
      </p:sp>
      <p:pic>
        <p:nvPicPr>
          <p:cNvPr id="7" name="Picture 6" descr="8-12-2011 3-10-34 PM.png"/>
          <p:cNvPicPr>
            <a:picLocks noChangeAspect="1"/>
          </p:cNvPicPr>
          <p:nvPr/>
        </p:nvPicPr>
        <p:blipFill>
          <a:blip r:embed="rId13" cstate="print"/>
          <a:stretch>
            <a:fillRect/>
          </a:stretch>
        </p:blipFill>
        <p:spPr>
          <a:xfrm>
            <a:off x="7153524" y="2915143"/>
            <a:ext cx="1990476" cy="3942857"/>
          </a:xfrm>
          <a:prstGeom prst="rect">
            <a:avLst/>
          </a:prstGeom>
          <a:effectLst>
            <a:outerShdw blurRad="50800" dist="38100" dir="18900000" algn="bl" rotWithShape="0">
              <a:prstClr val="black">
                <a:alpha val="40000"/>
              </a:prstClr>
            </a:outerShdw>
            <a:softEdge rad="635000"/>
          </a:effectLst>
        </p:spPr>
      </p:pic>
      <p:pic>
        <p:nvPicPr>
          <p:cNvPr id="8" name="Picture 7" descr="CC Logo.png"/>
          <p:cNvPicPr>
            <a:picLocks noChangeAspect="1"/>
          </p:cNvPicPr>
          <p:nvPr/>
        </p:nvPicPr>
        <p:blipFill>
          <a:blip r:embed="rId14" cstate="print"/>
          <a:srcRect l="46698"/>
          <a:stretch>
            <a:fillRect/>
          </a:stretch>
        </p:blipFill>
        <p:spPr>
          <a:xfrm>
            <a:off x="3886200" y="6248400"/>
            <a:ext cx="990600" cy="441118"/>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fowlerm@calhounisd.org" TargetMode="External"/><Relationship Id="rId2" Type="http://schemas.openxmlformats.org/officeDocument/2006/relationships/hyperlink" Target="mailto:mcdonala@calhounisd.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Elements of Quality Instruction and Data Use In Physical Education</a:t>
            </a: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Angela McDonald</a:t>
            </a:r>
          </a:p>
          <a:p>
            <a:r>
              <a:rPr lang="en-US" dirty="0" smtClean="0">
                <a:hlinkClick r:id="rId2"/>
              </a:rPr>
              <a:t>mcdonala@calhounisd.org</a:t>
            </a:r>
            <a:endParaRPr lang="en-US" dirty="0" smtClean="0"/>
          </a:p>
          <a:p>
            <a:endParaRPr lang="en-US" dirty="0" smtClean="0"/>
          </a:p>
          <a:p>
            <a:r>
              <a:rPr lang="en-US" dirty="0" smtClean="0"/>
              <a:t>Mitch Fowler</a:t>
            </a:r>
          </a:p>
          <a:p>
            <a:r>
              <a:rPr lang="en-US" dirty="0" smtClean="0">
                <a:hlinkClick r:id="rId3"/>
              </a:rPr>
              <a:t>fowlerm@calhounisd.org</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33600"/>
            <a:ext cx="8229600" cy="1143000"/>
          </a:xfrm>
        </p:spPr>
        <p:txBody>
          <a:bodyPr/>
          <a:lstStyle/>
          <a:p>
            <a:r>
              <a:rPr lang="en-US" dirty="0" smtClean="0"/>
              <a:t>Individual Practice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Afternoon Outcomes</a:t>
            </a:r>
          </a:p>
          <a:p>
            <a:r>
              <a:rPr lang="en-US" dirty="0" smtClean="0"/>
              <a:t>Using the AM Information – Activity</a:t>
            </a:r>
          </a:p>
          <a:p>
            <a:r>
              <a:rPr lang="en-US" dirty="0" smtClean="0"/>
              <a:t>Backwards Report Design</a:t>
            </a:r>
          </a:p>
          <a:p>
            <a:pPr lvl="1"/>
            <a:r>
              <a:rPr lang="en-US" dirty="0" smtClean="0"/>
              <a:t>Progress, Growth, Credit/No Credit</a:t>
            </a:r>
          </a:p>
          <a:p>
            <a:r>
              <a:rPr lang="en-US" dirty="0" smtClean="0"/>
              <a:t>Assessment Design in DataDirector</a:t>
            </a:r>
          </a:p>
          <a:p>
            <a:r>
              <a:rPr lang="en-US" dirty="0" smtClean="0"/>
              <a:t>Individual Practice</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AM Information - Activity</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Using the information your learned this morning, identify the standards that are included in the first unit (or two) of the school year. What standards MUST students master by the end of the unit? What is your proficiency threshold?</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Backwards Report Design</a:t>
            </a:r>
            <a:endParaRPr lang="en-US" dirty="0"/>
          </a:p>
        </p:txBody>
      </p:sp>
      <p:sp>
        <p:nvSpPr>
          <p:cNvPr id="3" name="Content Placeholder 2"/>
          <p:cNvSpPr>
            <a:spLocks noGrp="1"/>
          </p:cNvSpPr>
          <p:nvPr>
            <p:ph idx="1"/>
          </p:nvPr>
        </p:nvSpPr>
        <p:spPr/>
        <p:txBody>
          <a:bodyPr/>
          <a:lstStyle/>
          <a:p>
            <a:r>
              <a:rPr lang="en-US" dirty="0" smtClean="0"/>
              <a:t>Identify Purpose:</a:t>
            </a:r>
          </a:p>
          <a:p>
            <a:pPr lvl="1"/>
            <a:r>
              <a:rPr lang="en-US" dirty="0" smtClean="0"/>
              <a:t>Growth</a:t>
            </a:r>
          </a:p>
          <a:p>
            <a:pPr lvl="1"/>
            <a:r>
              <a:rPr lang="en-US" dirty="0" smtClean="0"/>
              <a:t>Progress Monitoring</a:t>
            </a:r>
          </a:p>
          <a:p>
            <a:pPr lvl="1"/>
            <a:r>
              <a:rPr lang="en-US" dirty="0" smtClean="0"/>
              <a:t>Credit/No Credit</a:t>
            </a:r>
          </a:p>
          <a:p>
            <a:pPr lvl="1"/>
            <a:r>
              <a:rPr lang="en-US" dirty="0" smtClean="0"/>
              <a:t>Standards Based</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Backwards Report Design - Growth</a:t>
            </a:r>
            <a:endParaRPr lang="en-US" dirty="0"/>
          </a:p>
        </p:txBody>
      </p:sp>
      <p:pic>
        <p:nvPicPr>
          <p:cNvPr id="1027" name="Picture 3"/>
          <p:cNvPicPr>
            <a:picLocks noChangeAspect="1" noChangeArrowheads="1"/>
          </p:cNvPicPr>
          <p:nvPr/>
        </p:nvPicPr>
        <p:blipFill>
          <a:blip r:embed="rId2" cstate="print"/>
          <a:srcRect/>
          <a:stretch>
            <a:fillRect/>
          </a:stretch>
        </p:blipFill>
        <p:spPr bwMode="auto">
          <a:xfrm>
            <a:off x="1219200" y="3886200"/>
            <a:ext cx="6324600" cy="2710542"/>
          </a:xfrm>
          <a:prstGeom prst="rect">
            <a:avLst/>
          </a:prstGeom>
          <a:noFill/>
          <a:ln w="9525">
            <a:noFill/>
            <a:miter lim="800000"/>
            <a:headEnd/>
            <a:tailEnd/>
          </a:ln>
        </p:spPr>
      </p:pic>
      <p:pic>
        <p:nvPicPr>
          <p:cNvPr id="3" name="Picture 2" descr="C:\DOCUME~1\fowlerm\LOCALS~1\Temp\SNAGHTML6aa351.PNG"/>
          <p:cNvPicPr>
            <a:picLocks noChangeAspect="1" noChangeArrowheads="1"/>
          </p:cNvPicPr>
          <p:nvPr/>
        </p:nvPicPr>
        <p:blipFill>
          <a:blip r:embed="rId3" cstate="print"/>
          <a:srcRect r="26394"/>
          <a:stretch>
            <a:fillRect/>
          </a:stretch>
        </p:blipFill>
        <p:spPr bwMode="auto">
          <a:xfrm>
            <a:off x="304800" y="1447800"/>
            <a:ext cx="8610600" cy="233747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Backwards Report Design – Progress Monitoring</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990600" y="4191000"/>
            <a:ext cx="6634084" cy="184785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990600" y="1524000"/>
            <a:ext cx="6629400" cy="272975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Backwards Report Design – </a:t>
            </a:r>
            <a:br>
              <a:rPr lang="en-US" dirty="0" smtClean="0"/>
            </a:br>
            <a:r>
              <a:rPr lang="en-US" dirty="0" smtClean="0"/>
              <a:t>Credit/No Credit</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304800" y="1676400"/>
            <a:ext cx="8252442" cy="1524000"/>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304800" y="3733800"/>
            <a:ext cx="8034880" cy="14001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Backwards Report Design – Standards Based</a:t>
            </a:r>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228600" y="2438400"/>
            <a:ext cx="8763000" cy="195817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Design in DataDirector</a:t>
            </a:r>
            <a:endParaRPr lang="en-US" dirty="0"/>
          </a:p>
        </p:txBody>
      </p:sp>
      <p:sp>
        <p:nvSpPr>
          <p:cNvPr id="3" name="Content Placeholder 2"/>
          <p:cNvSpPr>
            <a:spLocks noGrp="1"/>
          </p:cNvSpPr>
          <p:nvPr>
            <p:ph idx="1"/>
          </p:nvPr>
        </p:nvSpPr>
        <p:spPr/>
        <p:txBody>
          <a:bodyPr/>
          <a:lstStyle/>
          <a:p>
            <a:r>
              <a:rPr lang="en-US" dirty="0" smtClean="0"/>
              <a:t>After reviewing the various report designs, which report structure would best fit your needs?</a:t>
            </a:r>
          </a:p>
          <a:p>
            <a:r>
              <a:rPr lang="en-US" dirty="0" smtClean="0"/>
              <a:t>Tutorials</a:t>
            </a:r>
          </a:p>
          <a:p>
            <a:r>
              <a:rPr lang="en-US" dirty="0" smtClean="0"/>
              <a:t>Questions?</a:t>
            </a:r>
            <a:endParaRPr lang="en-US" dirty="0"/>
          </a:p>
        </p:txBody>
      </p:sp>
    </p:spTree>
  </p:cSld>
  <p:clrMapOvr>
    <a:masterClrMapping/>
  </p:clrMapOvr>
</p:sld>
</file>

<file path=ppt/theme/theme1.xml><?xml version="1.0" encoding="utf-8"?>
<a:theme xmlns:a="http://schemas.openxmlformats.org/drawingml/2006/main" name="Mitch CIS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Mitch CISD Theme</Template>
  <TotalTime>1517</TotalTime>
  <Words>150</Words>
  <Application>Microsoft Office PowerPoint</Application>
  <PresentationFormat>On-screen Show (4:3)</PresentationFormat>
  <Paragraphs>31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Mitch CISD Theme</vt:lpstr>
      <vt:lpstr>Elements of Quality Instruction and Data Use In Physical Education </vt:lpstr>
      <vt:lpstr>Agenda</vt:lpstr>
      <vt:lpstr>Using the AM Information - Activity</vt:lpstr>
      <vt:lpstr>Backwards Report Design</vt:lpstr>
      <vt:lpstr>Backwards Report Design - Growth</vt:lpstr>
      <vt:lpstr>Backwards Report Design – Progress Monitoring</vt:lpstr>
      <vt:lpstr>Backwards Report Design –  Credit/No Credit</vt:lpstr>
      <vt:lpstr>Backwards Report Design – Standards Based</vt:lpstr>
      <vt:lpstr>Assessment Design in DataDirector</vt:lpstr>
      <vt:lpstr>Individual Practice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Quality Instruction and Data Use In Physical Education </dc:title>
  <dc:creator>Mitch Fowler</dc:creator>
  <cp:lastModifiedBy>Mitch Fowler</cp:lastModifiedBy>
  <cp:revision>4</cp:revision>
  <dcterms:created xsi:type="dcterms:W3CDTF">2012-08-08T01:35:57Z</dcterms:created>
  <dcterms:modified xsi:type="dcterms:W3CDTF">2012-08-09T13:35:52Z</dcterms:modified>
</cp:coreProperties>
</file>