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3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1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0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8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3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8721-A4D5-4C82-A622-8CB39A98A2F1}" type="datetimeFigureOut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2479-E000-4A37-9A05-31F7F851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Director </a:t>
            </a:r>
            <a:r>
              <a:rPr lang="en-US" dirty="0" err="1" smtClean="0"/>
              <a:t>Bootcamp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HCMS Student Survey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8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building administrator, I cannot collect data like a classroom teacher can.</a:t>
            </a:r>
          </a:p>
          <a:p>
            <a:r>
              <a:rPr lang="en-US" dirty="0" smtClean="0"/>
              <a:t>With student survey data, proficiency is determined differently.</a:t>
            </a:r>
          </a:p>
          <a:p>
            <a:r>
              <a:rPr lang="en-US" dirty="0" smtClean="0"/>
              <a:t>DD is easy to learn and easy to use; more teachers should be using it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8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What we learned…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wording of our questions can be improved.</a:t>
            </a:r>
          </a:p>
          <a:p>
            <a:r>
              <a:rPr lang="en-US" dirty="0" smtClean="0"/>
              <a:t>The short answer questions can be multiple choice or rubric rated.</a:t>
            </a:r>
          </a:p>
          <a:p>
            <a:r>
              <a:rPr lang="en-US" dirty="0" smtClean="0"/>
              <a:t>We really need to dig into more specifics related to one question in particular, since we have had two years of data that are showing the same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9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I am getting a good education at HCMS.</a:t>
            </a:r>
          </a:p>
          <a:p>
            <a:pPr marL="400050" lvl="1" indent="0">
              <a:buNone/>
            </a:pPr>
            <a:r>
              <a:rPr lang="en-US" dirty="0" smtClean="0"/>
              <a:t>	89% ranked usually or always.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My teacher helps me learn new information.</a:t>
            </a:r>
          </a:p>
          <a:p>
            <a:pPr marL="400050" lvl="1" indent="0">
              <a:buNone/>
            </a:pPr>
            <a:r>
              <a:rPr lang="en-US" dirty="0" smtClean="0"/>
              <a:t>	94% ranked usually or always.</a:t>
            </a:r>
          </a:p>
          <a:p>
            <a:pPr marL="514350" indent="-514350">
              <a:buAutoNum type="arabicParenR"/>
            </a:pPr>
            <a:r>
              <a:rPr lang="en-US" dirty="0" smtClean="0"/>
              <a:t>I feel safe at school.</a:t>
            </a:r>
          </a:p>
          <a:p>
            <a:pPr marL="400050" lvl="1" indent="0">
              <a:buNone/>
            </a:pPr>
            <a:r>
              <a:rPr lang="en-US" dirty="0" smtClean="0"/>
              <a:t>	82% ranked usually or always.</a:t>
            </a:r>
          </a:p>
          <a:p>
            <a:pPr marL="514350" indent="-514350">
              <a:buAutoNum type="arabicParenR"/>
            </a:pPr>
            <a:r>
              <a:rPr lang="en-US" dirty="0" smtClean="0"/>
              <a:t>I have worked hard while in school this year.</a:t>
            </a:r>
          </a:p>
          <a:p>
            <a:pPr marL="400050" lvl="1" indent="0">
              <a:buNone/>
            </a:pPr>
            <a:r>
              <a:rPr lang="en-US" dirty="0" smtClean="0"/>
              <a:t>	89% ranked usually or always.</a:t>
            </a:r>
          </a:p>
        </p:txBody>
      </p:sp>
    </p:spTree>
    <p:extLst>
      <p:ext uri="{BB962C8B-B14F-4D97-AF65-F5344CB8AC3E}">
        <p14:creationId xmlns:p14="http://schemas.microsoft.com/office/powerpoint/2010/main" val="227358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results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5) I understand how to study for a test or quiz.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86% ranked usually or always.</a:t>
            </a:r>
          </a:p>
          <a:p>
            <a:pPr marL="0" indent="0">
              <a:buNone/>
            </a:pPr>
            <a:r>
              <a:rPr lang="en-US" dirty="0" smtClean="0"/>
              <a:t>6) I read outside of my school assignments.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45% ranked usually or always.</a:t>
            </a:r>
          </a:p>
          <a:p>
            <a:pPr marL="0" indent="0">
              <a:buNone/>
            </a:pPr>
            <a:r>
              <a:rPr lang="en-US" dirty="0" smtClean="0"/>
              <a:t>7) I believe that the adults in the school like me.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69% ranked usually or always.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7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results/next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best steps in surveying students as a building</a:t>
            </a:r>
          </a:p>
          <a:p>
            <a:r>
              <a:rPr lang="en-US" dirty="0" smtClean="0"/>
              <a:t>Reword some of our questions with our SIP/Title I team</a:t>
            </a:r>
          </a:p>
          <a:p>
            <a:r>
              <a:rPr lang="en-US" dirty="0" smtClean="0"/>
              <a:t>Design a Title I survey for students and parents</a:t>
            </a:r>
          </a:p>
          <a:p>
            <a:r>
              <a:rPr lang="en-US" dirty="0" smtClean="0"/>
              <a:t>Can we survey parents on-line and collect data in DD?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determine how to best share the results of these types of surveys.</a:t>
            </a:r>
          </a:p>
          <a:p>
            <a:r>
              <a:rPr lang="en-US" dirty="0" smtClean="0"/>
              <a:t>Determine better timing to conduct our surveys.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26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205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 Director Bootcamp </vt:lpstr>
      <vt:lpstr>Aha Moments</vt:lpstr>
      <vt:lpstr>Data – What we learned…</vt:lpstr>
      <vt:lpstr>Questions</vt:lpstr>
      <vt:lpstr>Question results continued</vt:lpstr>
      <vt:lpstr>Overview of results/next steps</vt:lpstr>
      <vt:lpstr>How to share?</vt:lpstr>
    </vt:vector>
  </TitlesOfParts>
  <Company>Harper Creek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Director Bootcamp</dc:title>
  <dc:creator>Harper Creek</dc:creator>
  <cp:lastModifiedBy>Harper Creek</cp:lastModifiedBy>
  <cp:revision>3</cp:revision>
  <dcterms:created xsi:type="dcterms:W3CDTF">2012-06-11T22:43:26Z</dcterms:created>
  <dcterms:modified xsi:type="dcterms:W3CDTF">2012-06-11T23:10:59Z</dcterms:modified>
</cp:coreProperties>
</file>