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93B4F-899A-4F46-A398-A01339FFC7C8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FEF9A-56DF-403A-AC41-58384F21D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Pic</a:t>
            </a:r>
            <a:r>
              <a:rPr lang="en-US" dirty="0" smtClean="0"/>
              <a:t> of Answer</a:t>
            </a:r>
            <a:r>
              <a:rPr lang="en-US" baseline="0" dirty="0" smtClean="0"/>
              <a:t> Sheet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EF9A-56DF-403A-AC41-58384F21DD1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Pic</a:t>
            </a:r>
            <a:r>
              <a:rPr lang="en-US" dirty="0" smtClean="0"/>
              <a:t> of Classroom Performance Summary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EF9A-56DF-403A-AC41-58384F21DD1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3483-86CB-4BD1-BBCF-8689C453A34C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39B0-BB3C-42EC-A9E7-D626744493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Taming Wild Running Records – </a:t>
            </a:r>
            <a:br>
              <a:rPr lang="en-US" sz="3600" dirty="0" smtClean="0"/>
            </a:br>
            <a:r>
              <a:rPr lang="en-US" sz="3600" dirty="0" smtClean="0"/>
              <a:t>Using DataDirector to Progress Monitor Literacy Achievement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Mitch </a:t>
            </a:r>
            <a:r>
              <a:rPr lang="en-US" dirty="0" smtClean="0"/>
              <a:t>Fowler</a:t>
            </a:r>
          </a:p>
          <a:p>
            <a:r>
              <a:rPr lang="en-US" dirty="0" smtClean="0"/>
              <a:t>School Data Consultant</a:t>
            </a:r>
            <a:endParaRPr lang="en-US" dirty="0" smtClean="0"/>
          </a:p>
          <a:p>
            <a:r>
              <a:rPr lang="en-US" dirty="0" smtClean="0"/>
              <a:t>fowlerm@calhounisd.org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will:</a:t>
            </a:r>
          </a:p>
          <a:p>
            <a:pPr lvl="1"/>
            <a:r>
              <a:rPr lang="en-US" dirty="0" smtClean="0"/>
              <a:t>understand options for structuring running record data within a data warehouse.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 smtClean="0"/>
              <a:t>how to assist teachers in analyzing conditionally formatted data to assist in making instructional decisions.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Assessment </a:t>
            </a:r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5800000" cy="42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data is entered…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523" y="2258419"/>
            <a:ext cx="7180953" cy="32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Sheet Assessment Structure</a:t>
            </a:r>
            <a:endParaRPr lang="en-US" dirty="0"/>
          </a:p>
        </p:txBody>
      </p:sp>
      <p:pic>
        <p:nvPicPr>
          <p:cNvPr id="1028" name="Picture 4" descr="C:\DOCUME~1\fowlerm\LOCALS~1\Temp\SNAGHTML4762efc.PNG"/>
          <p:cNvPicPr>
            <a:picLocks noChangeAspect="1" noChangeArrowheads="1"/>
          </p:cNvPicPr>
          <p:nvPr/>
        </p:nvPicPr>
        <p:blipFill>
          <a:blip r:embed="rId3" cstate="print"/>
          <a:srcRect r="26316"/>
          <a:stretch>
            <a:fillRect/>
          </a:stretch>
        </p:blipFill>
        <p:spPr bwMode="auto">
          <a:xfrm>
            <a:off x="304800" y="1447800"/>
            <a:ext cx="8534400" cy="448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data is entered…</a:t>
            </a:r>
            <a:endParaRPr lang="en-US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8910574" cy="262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 smtClean="0"/>
              <a:t>interventions are in place for our red students?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How are the students responding to these interventions?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data/evidence are we collecting on these students?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is the correlation between MEAP scores and reading levels?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 smtClean="0"/>
              <a:t>Questions to Consider: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are the students responding to these interventions?</a:t>
            </a:r>
          </a:p>
          <a:p>
            <a:endParaRPr lang="en-US" dirty="0" smtClean="0"/>
          </a:p>
          <a:p>
            <a:r>
              <a:rPr lang="en-US" dirty="0" smtClean="0"/>
              <a:t>What data/evidence are we collecting on these students?</a:t>
            </a:r>
          </a:p>
          <a:p>
            <a:endParaRPr lang="en-US" dirty="0" smtClean="0"/>
          </a:p>
          <a:p>
            <a:r>
              <a:rPr lang="en-US" dirty="0" smtClean="0"/>
              <a:t>What is the correlation between MEAP scores and reading levels?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9600" dirty="0" smtClean="0"/>
              <a:t>Possible Next Steps: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Create summary assessment to track interventions and progress monitoring data.</a:t>
            </a:r>
          </a:p>
          <a:p>
            <a:endParaRPr lang="en-US" sz="2000" dirty="0" smtClean="0"/>
          </a:p>
          <a:p>
            <a:r>
              <a:rPr lang="en-US" sz="2000" dirty="0" smtClean="0"/>
              <a:t>Create literacy data profile to triangulate data. </a:t>
            </a:r>
            <a:r>
              <a:rPr lang="en-US" sz="2000" dirty="0" smtClean="0"/>
              <a:t>DIBELS, STARR, MEAP, etc.</a:t>
            </a:r>
          </a:p>
          <a:p>
            <a:endParaRPr lang="en-US" sz="2000" dirty="0" smtClean="0"/>
          </a:p>
          <a:p>
            <a:r>
              <a:rPr lang="en-US" sz="2000" dirty="0" smtClean="0"/>
              <a:t>Create custom report that incorporates MEAP reading  and reading levels in order to determine if additional training is necessary for staff.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Purpose</a:t>
            </a:r>
          </a:p>
          <a:p>
            <a:pPr lvl="1"/>
            <a:r>
              <a:rPr lang="en-US" dirty="0" smtClean="0"/>
              <a:t>Admin only or Teacher?</a:t>
            </a:r>
          </a:p>
          <a:p>
            <a:r>
              <a:rPr lang="en-US" dirty="0" smtClean="0"/>
              <a:t>Provide Clear Data Input Instructions</a:t>
            </a:r>
          </a:p>
          <a:p>
            <a:pPr lvl="1"/>
            <a:r>
              <a:rPr lang="en-US" dirty="0" smtClean="0"/>
              <a:t>Utilize the Description Box</a:t>
            </a:r>
          </a:p>
          <a:p>
            <a:r>
              <a:rPr lang="en-US" dirty="0" smtClean="0"/>
              <a:t>Provide Teachers with Data Analysis Templates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966</TotalTime>
  <Words>230</Words>
  <Application>Microsoft Office PowerPoint</Application>
  <PresentationFormat>On-screen Show (4:3)</PresentationFormat>
  <Paragraphs>47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Mitch CISD Theme</vt:lpstr>
      <vt:lpstr>Taming Wild Running Records –  Using DataDirector to Progress Monitor Literacy Achievement </vt:lpstr>
      <vt:lpstr>Participant Outcomes</vt:lpstr>
      <vt:lpstr>Summary Assessment Structure</vt:lpstr>
      <vt:lpstr>Once data is entered…</vt:lpstr>
      <vt:lpstr>Answer Sheet Assessment Structure</vt:lpstr>
      <vt:lpstr>Once data is entered…</vt:lpstr>
      <vt:lpstr>What next?</vt:lpstr>
      <vt:lpstr>What next?</vt:lpstr>
      <vt:lpstr>Lessons Learned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Taming Wild Running Records MACUL 2012</dc:title>
  <dc:creator>Mitch Fowler</dc:creator>
  <cp:lastModifiedBy>Mitch Fowler</cp:lastModifiedBy>
  <cp:revision>8</cp:revision>
  <dcterms:created xsi:type="dcterms:W3CDTF">2012-03-02T11:20:51Z</dcterms:created>
  <dcterms:modified xsi:type="dcterms:W3CDTF">2012-05-30T11:59:11Z</dcterms:modified>
</cp:coreProperties>
</file>