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90" r:id="rId4"/>
    <p:sldId id="29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8E5DAAE-08BD-4362-AE24-0CA4D7873DC8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D4AF73-1DAE-4EBA-9295-823DB1072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BC50-18A6-47FD-803B-62B3ADDF5D44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5B55C-F6A3-4211-B013-35EC99BDC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BF1FA-AD14-4271-B894-68C0BC3D67EC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5DC68-05D9-4D9C-9EB8-5F3A17CEF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B6C26-DC89-48ED-AA33-1C7A1712DAEC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DB88-2ECC-45B9-8B24-4411F6A16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96244-05FD-4E05-AC9C-07C637A24EF5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CB706-A3AE-418B-A48C-29B28A4D4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CDB2B-39CC-48E1-A876-213772A9F98D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57917-6BBD-465D-A65B-E37BEA39C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76C3D-8EF7-4E9E-AC51-41E9612D2729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3F771-B917-404E-B260-0A4EBD83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1105E-B8AB-44EA-93B9-55F678A4D831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F319E-F4FD-4675-919F-91576229C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2CDEB-105D-4491-92E1-53B383BA43E5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7DEB-69DC-416D-948C-645A067CB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DDEF8-3241-4363-82B7-2488A9B5850D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69A91-1D80-42C1-95AA-3DE6AF84C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7EE2F-8B6A-4830-80F7-1FA3EC1FBC5D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2E22D-1588-4C3A-95A1-8FAFED9F4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E76C4-14BE-4592-94BB-F3431BC21A7E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3626E-4230-4B42-A567-BB5E96505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595136-D2AB-4049-B37F-39E1728396BC}" type="datetimeFigureOut">
              <a:rPr lang="en-US"/>
              <a:pPr>
                <a:defRPr/>
              </a:pPr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6F3CB9-C089-49F6-A926-C8A3D17C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8-12-2011 3-10-34 PM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153524" y="2915143"/>
            <a:ext cx="1990476" cy="3942857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635000"/>
          </a:effectLst>
        </p:spPr>
      </p:pic>
      <p:pic>
        <p:nvPicPr>
          <p:cNvPr id="1032" name="Picture 7" descr="CC Logo.png"/>
          <p:cNvPicPr>
            <a:picLocks noChangeAspect="1"/>
          </p:cNvPicPr>
          <p:nvPr/>
        </p:nvPicPr>
        <p:blipFill>
          <a:blip r:embed="rId14" cstate="print"/>
          <a:srcRect l="46698"/>
          <a:stretch>
            <a:fillRect/>
          </a:stretch>
        </p:blipFill>
        <p:spPr bwMode="auto">
          <a:xfrm>
            <a:off x="3886200" y="6248400"/>
            <a:ext cx="990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learning.calhounisd.org/cisd/pluginfile.php/16044/mod_page/content/16/Managing%20Item%20Bank%20Items.pdf" TargetMode="External"/><Relationship Id="rId2" Type="http://schemas.openxmlformats.org/officeDocument/2006/relationships/hyperlink" Target="http://onlinelearning.calhounisd.org/cisd/pluginfile.php/16044/mod_page/content/16/Creating%20an%20Item%20Bank%20Item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nlinelearning.calhounisd.org/cisd/pluginfile.php/16044/mod_page/content/16/Adding%20Item%20Bank%20Items%20to%20an%20Item%20Bank%20Assessment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nlinelearning.calhounisd.org/cisd/pluginfile.php/16044/mod_page/content/17/Creating%20a%20Summary%20Assessment%20-%20Updated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DataDirector for Teachers </a:t>
            </a:r>
            <a:r>
              <a:rPr lang="en-US" dirty="0" smtClean="0"/>
              <a:t>– Intermediate (Online)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Mitch Fowler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fowlerm@calhounisd.org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Item </a:t>
            </a:r>
            <a:r>
              <a:rPr lang="en-US" dirty="0" smtClean="0"/>
              <a:t>Bank Assessments</a:t>
            </a:r>
          </a:p>
          <a:p>
            <a:pPr eaLnBrk="1" hangingPunct="1"/>
            <a:r>
              <a:rPr lang="en-US" dirty="0" smtClean="0"/>
              <a:t>Summary Assessments</a:t>
            </a:r>
          </a:p>
          <a:p>
            <a:pPr eaLnBrk="1" hangingPunct="1"/>
            <a:r>
              <a:rPr lang="en-US" dirty="0" smtClean="0"/>
              <a:t>Reflections </a:t>
            </a:r>
            <a:r>
              <a:rPr lang="en-US" dirty="0" smtClean="0"/>
              <a:t>and Next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Item Bank Assessments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Creating an Item</a:t>
            </a:r>
            <a:endParaRPr lang="en-US" smtClean="0"/>
          </a:p>
          <a:p>
            <a:r>
              <a:rPr lang="en-US" smtClean="0">
                <a:hlinkClick r:id="rId3"/>
              </a:rPr>
              <a:t>Managing Items</a:t>
            </a:r>
            <a:endParaRPr lang="en-US" smtClean="0"/>
          </a:p>
          <a:p>
            <a:r>
              <a:rPr lang="en-US" smtClean="0">
                <a:hlinkClick r:id="rId4"/>
              </a:rPr>
              <a:t>Adding Items to an Item Bank Assessment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US" smtClean="0">
                <a:hlinkClick r:id="rId2"/>
              </a:rPr>
              <a:t>Creating and Entering Data</a:t>
            </a:r>
            <a:endParaRPr lang="en-US" smtClean="0"/>
          </a:p>
          <a:p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Examples:</a:t>
            </a:r>
          </a:p>
          <a:p>
            <a:r>
              <a:rPr lang="en-US" smtClean="0"/>
              <a:t>PE Observations</a:t>
            </a:r>
          </a:p>
          <a:p>
            <a:r>
              <a:rPr lang="en-US" smtClean="0"/>
              <a:t>Vocal Music Observations</a:t>
            </a:r>
          </a:p>
          <a:p>
            <a:r>
              <a:rPr lang="en-US" smtClean="0"/>
              <a:t>Band Observations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524000"/>
            <a:ext cx="7448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819400"/>
            <a:ext cx="73914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4038600"/>
            <a:ext cx="75406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itch CISD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Mitch CISD Theme</Template>
  <TotalTime>4586</TotalTime>
  <Words>51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Mitch CISD Theme</vt:lpstr>
      <vt:lpstr>DataDirector for Teachers – Intermediate (Online)</vt:lpstr>
      <vt:lpstr>Agenda</vt:lpstr>
      <vt:lpstr>Item Bank Assessments</vt:lpstr>
      <vt:lpstr>Summary Assessments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DataDirector for Administrators - Beginner</dc:title>
  <dc:creator>Mitch Fowler</dc:creator>
  <cp:lastModifiedBy>Mitch Fowler</cp:lastModifiedBy>
  <cp:revision>17</cp:revision>
  <dcterms:created xsi:type="dcterms:W3CDTF">2012-01-08T02:43:27Z</dcterms:created>
  <dcterms:modified xsi:type="dcterms:W3CDTF">2012-04-23T18:09:55Z</dcterms:modified>
</cp:coreProperties>
</file>