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73" r:id="rId7"/>
    <p:sldId id="275" r:id="rId8"/>
    <p:sldId id="276" r:id="rId9"/>
    <p:sldId id="277" r:id="rId10"/>
    <p:sldId id="278" r:id="rId11"/>
    <p:sldId id="279" r:id="rId12"/>
    <p:sldId id="272" r:id="rId13"/>
    <p:sldId id="287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DA44A-F727-4FF6-B64D-ADE0BC046DFD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3A43C-14DC-4F78-9558-DE34538B5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8B55-F511-479D-B2DC-1D0B098DB01E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BBDF-BCA4-4588-BCD8-70131D0D7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8B55-F511-479D-B2DC-1D0B098DB01E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BBDF-BCA4-4588-BCD8-70131D0D7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8B55-F511-479D-B2DC-1D0B098DB01E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BBDF-BCA4-4588-BCD8-70131D0D7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8B55-F511-479D-B2DC-1D0B098DB01E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BBDF-BCA4-4588-BCD8-70131D0D7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8B55-F511-479D-B2DC-1D0B098DB01E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BBDF-BCA4-4588-BCD8-70131D0D7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8B55-F511-479D-B2DC-1D0B098DB01E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BBDF-BCA4-4588-BCD8-70131D0D7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8B55-F511-479D-B2DC-1D0B098DB01E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BBDF-BCA4-4588-BCD8-70131D0D7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8B55-F511-479D-B2DC-1D0B098DB01E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BBDF-BCA4-4588-BCD8-70131D0D7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8B55-F511-479D-B2DC-1D0B098DB01E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BBDF-BCA4-4588-BCD8-70131D0D7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8B55-F511-479D-B2DC-1D0B098DB01E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BBDF-BCA4-4588-BCD8-70131D0D7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8B55-F511-479D-B2DC-1D0B098DB01E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BBDF-BCA4-4588-BCD8-70131D0D7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48B55-F511-479D-B2DC-1D0B098DB01E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BBDF-BCA4-4588-BCD8-70131D0D79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8-12-2011 3-10-34 PM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153524" y="2915143"/>
            <a:ext cx="1990476" cy="394285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635000"/>
          </a:effectLst>
        </p:spPr>
      </p:pic>
      <p:pic>
        <p:nvPicPr>
          <p:cNvPr id="8" name="Picture 7" descr="CC Logo.png"/>
          <p:cNvPicPr>
            <a:picLocks noChangeAspect="1"/>
          </p:cNvPicPr>
          <p:nvPr/>
        </p:nvPicPr>
        <p:blipFill>
          <a:blip r:embed="rId14" cstate="print"/>
          <a:srcRect l="46698"/>
          <a:stretch>
            <a:fillRect/>
          </a:stretch>
        </p:blipFill>
        <p:spPr>
          <a:xfrm>
            <a:off x="3886200" y="6248400"/>
            <a:ext cx="990600" cy="441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DataDirector for Teachers - Beginner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Mitch Fowler</a:t>
            </a:r>
          </a:p>
          <a:p>
            <a:r>
              <a:rPr lang="en-US" dirty="0" smtClean="0"/>
              <a:t>fowlerm@calhounisd.org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Classroom Performance </a:t>
            </a:r>
            <a:br>
              <a:rPr lang="en-US" b="1" dirty="0" smtClean="0"/>
            </a:br>
            <a:r>
              <a:rPr lang="en-US" b="1" dirty="0" smtClean="0"/>
              <a:t>Summary Report</a:t>
            </a:r>
            <a:endParaRPr lang="en-US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8229600" cy="290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61111" r="16667"/>
          <a:stretch>
            <a:fillRect/>
          </a:stretch>
        </p:blipFill>
        <p:spPr bwMode="auto">
          <a:xfrm>
            <a:off x="6096000" y="1828800"/>
            <a:ext cx="3048000" cy="483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39815" r="38889"/>
          <a:stretch>
            <a:fillRect/>
          </a:stretch>
        </p:blipFill>
        <p:spPr bwMode="auto">
          <a:xfrm>
            <a:off x="2895600" y="1828800"/>
            <a:ext cx="2940183" cy="487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r="81481"/>
          <a:stretch>
            <a:fillRect/>
          </a:stretch>
        </p:blipFill>
        <p:spPr bwMode="auto">
          <a:xfrm>
            <a:off x="0" y="1752600"/>
            <a:ext cx="2575571" cy="490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l="17835" t="6667" r="66708"/>
          <a:stretch>
            <a:fillRect/>
          </a:stretch>
        </p:blipFill>
        <p:spPr bwMode="auto">
          <a:xfrm>
            <a:off x="228600" y="152400"/>
            <a:ext cx="1447800" cy="155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Student Assessment Report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424595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438400"/>
            <a:ext cx="810958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667000"/>
            <a:ext cx="8461129" cy="2013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200400"/>
            <a:ext cx="795481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 l="17835" t="6667" r="66708"/>
          <a:stretch>
            <a:fillRect/>
          </a:stretch>
        </p:blipFill>
        <p:spPr bwMode="auto">
          <a:xfrm>
            <a:off x="228600" y="152400"/>
            <a:ext cx="1447800" cy="155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any assessment you wish. Review the Classroom Assessment Report.</a:t>
            </a:r>
          </a:p>
          <a:p>
            <a:pPr lvl="1"/>
            <a:r>
              <a:rPr lang="en-US" dirty="0" smtClean="0"/>
              <a:t>Which standards or areas were a success for most students?</a:t>
            </a:r>
          </a:p>
          <a:p>
            <a:pPr lvl="1"/>
            <a:r>
              <a:rPr lang="en-US" dirty="0" smtClean="0"/>
              <a:t>Which standards or areas were a challenge for most students?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7835" t="6667" r="66708"/>
          <a:stretch>
            <a:fillRect/>
          </a:stretch>
        </p:blipFill>
        <p:spPr bwMode="auto">
          <a:xfrm>
            <a:off x="228600" y="152400"/>
            <a:ext cx="1447800" cy="155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Create</a:t>
            </a:r>
          </a:p>
          <a:p>
            <a:r>
              <a:rPr lang="en-US" sz="4800" dirty="0" smtClean="0"/>
              <a:t>Administer</a:t>
            </a:r>
          </a:p>
          <a:p>
            <a:r>
              <a:rPr lang="en-US" sz="4800" dirty="0" smtClean="0"/>
              <a:t>Share</a:t>
            </a:r>
            <a:endParaRPr lang="en-US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7835" t="6667" r="66708"/>
          <a:stretch>
            <a:fillRect/>
          </a:stretch>
        </p:blipFill>
        <p:spPr bwMode="auto">
          <a:xfrm>
            <a:off x="228600" y="152400"/>
            <a:ext cx="1447800" cy="155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Assessments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7835" t="6667" r="66708"/>
          <a:stretch>
            <a:fillRect/>
          </a:stretch>
        </p:blipFill>
        <p:spPr bwMode="auto">
          <a:xfrm>
            <a:off x="228600" y="152400"/>
            <a:ext cx="1447800" cy="155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 b="11382"/>
          <a:stretch>
            <a:fillRect/>
          </a:stretch>
        </p:blipFill>
        <p:spPr bwMode="auto">
          <a:xfrm>
            <a:off x="457200" y="2057400"/>
            <a:ext cx="3083117" cy="1158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 t="5086" b="10139"/>
          <a:stretch>
            <a:fillRect/>
          </a:stretch>
        </p:blipFill>
        <p:spPr bwMode="auto">
          <a:xfrm>
            <a:off x="4495800" y="2133600"/>
            <a:ext cx="3346391" cy="106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505200"/>
            <a:ext cx="7543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Assessments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7835" t="6667" r="66708"/>
          <a:stretch>
            <a:fillRect/>
          </a:stretch>
        </p:blipFill>
        <p:spPr bwMode="auto">
          <a:xfrm>
            <a:off x="228600" y="152400"/>
            <a:ext cx="1447800" cy="155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77724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Why DataDirector? / What is DataDirector?</a:t>
            </a:r>
          </a:p>
          <a:p>
            <a:r>
              <a:rPr lang="en-US" dirty="0" smtClean="0"/>
              <a:t>Navigation and Menus</a:t>
            </a:r>
          </a:p>
          <a:p>
            <a:r>
              <a:rPr lang="en-US" dirty="0" smtClean="0"/>
              <a:t>Assessments – Why?</a:t>
            </a:r>
          </a:p>
          <a:p>
            <a:r>
              <a:rPr lang="en-US" dirty="0" smtClean="0"/>
              <a:t>Break</a:t>
            </a:r>
          </a:p>
          <a:p>
            <a:r>
              <a:rPr lang="en-US" dirty="0" smtClean="0"/>
              <a:t>Assessments – How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368709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114800"/>
            <a:ext cx="1733550" cy="2230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886200"/>
            <a:ext cx="237692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953000" y="20574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I believe…</a:t>
            </a:r>
            <a:endParaRPr lang="en-US" sz="54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1371600"/>
            <a:ext cx="6096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3048000"/>
            <a:ext cx="60960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1219200"/>
            <a:ext cx="62579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924" y="1600200"/>
            <a:ext cx="777615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6667" r="84543"/>
          <a:stretch>
            <a:fillRect/>
          </a:stretch>
        </p:blipFill>
        <p:spPr bwMode="auto">
          <a:xfrm>
            <a:off x="762000" y="1524000"/>
            <a:ext cx="99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7835" t="6667" r="66708"/>
          <a:stretch>
            <a:fillRect/>
          </a:stretch>
        </p:blipFill>
        <p:spPr bwMode="auto">
          <a:xfrm>
            <a:off x="838200" y="3048000"/>
            <a:ext cx="99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34481" t="6667" r="51251"/>
          <a:stretch>
            <a:fillRect/>
          </a:stretch>
        </p:blipFill>
        <p:spPr bwMode="auto">
          <a:xfrm>
            <a:off x="838200" y="4572000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51127" t="6667" r="33416"/>
          <a:stretch>
            <a:fillRect/>
          </a:stretch>
        </p:blipFill>
        <p:spPr bwMode="auto">
          <a:xfrm>
            <a:off x="4267200" y="1524000"/>
            <a:ext cx="99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68962" t="6667" r="16770"/>
          <a:stretch>
            <a:fillRect/>
          </a:stretch>
        </p:blipFill>
        <p:spPr bwMode="auto">
          <a:xfrm>
            <a:off x="4343400" y="2971800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85608" t="6667" r="2502"/>
          <a:stretch>
            <a:fillRect/>
          </a:stretch>
        </p:blipFill>
        <p:spPr bwMode="auto">
          <a:xfrm>
            <a:off x="4419600" y="4495800"/>
            <a:ext cx="76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52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Links to updates and information from DataDirector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3124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Access, edit, and create classroom assessments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4648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Access pre built MEAP, MME, and DIBELS reports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1600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View state and national standards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3124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Access district students with filters, create custom reports.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4572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cohorts in order to efficiently track progress.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19200"/>
            <a:ext cx="366884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Available Reports</a:t>
            </a:r>
            <a:endParaRPr lang="en-US" sz="6000" b="1" dirty="0"/>
          </a:p>
        </p:txBody>
      </p:sp>
      <p:sp>
        <p:nvSpPr>
          <p:cNvPr id="9" name="Right Brace 8"/>
          <p:cNvSpPr/>
          <p:nvPr/>
        </p:nvSpPr>
        <p:spPr>
          <a:xfrm>
            <a:off x="6553200" y="1600200"/>
            <a:ext cx="609600" cy="12192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39000" y="1905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District Level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 flipH="1">
            <a:off x="2209800" y="2819400"/>
            <a:ext cx="533400" cy="457200"/>
          </a:xfrm>
          <a:prstGeom prst="rightBrace">
            <a:avLst>
              <a:gd name="adj1" fmla="val 8333"/>
              <a:gd name="adj2" fmla="val 4722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2819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School Level</a:t>
            </a:r>
            <a:endParaRPr lang="en-US" dirty="0"/>
          </a:p>
        </p:txBody>
      </p:sp>
      <p:sp>
        <p:nvSpPr>
          <p:cNvPr id="13" name="Right Brace 12"/>
          <p:cNvSpPr/>
          <p:nvPr/>
        </p:nvSpPr>
        <p:spPr>
          <a:xfrm flipH="1">
            <a:off x="2286000" y="3429000"/>
            <a:ext cx="457200" cy="1447800"/>
          </a:xfrm>
          <a:prstGeom prst="rightBrace">
            <a:avLst>
              <a:gd name="adj1" fmla="val 8333"/>
              <a:gd name="adj2" fmla="val 4722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" y="3962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Classroom Level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>
          <a:xfrm flipH="1">
            <a:off x="2209800" y="5029200"/>
            <a:ext cx="533400" cy="1143000"/>
          </a:xfrm>
          <a:prstGeom prst="rightBrace">
            <a:avLst>
              <a:gd name="adj1" fmla="val 8333"/>
              <a:gd name="adj2" fmla="val 4722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7200" y="541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Level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2895600" y="2819400"/>
            <a:ext cx="3581400" cy="3810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895600" y="3276600"/>
            <a:ext cx="3581400" cy="3810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895600" y="4038600"/>
            <a:ext cx="3581400" cy="4572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 l="17835" t="6667" r="66708"/>
          <a:stretch>
            <a:fillRect/>
          </a:stretch>
        </p:blipFill>
        <p:spPr bwMode="auto">
          <a:xfrm>
            <a:off x="228600" y="152400"/>
            <a:ext cx="1447800" cy="155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School Assessment Report</a:t>
            </a:r>
            <a:endParaRPr lang="en-US" sz="4000" b="1" dirty="0"/>
          </a:p>
        </p:txBody>
      </p:sp>
      <p:grpSp>
        <p:nvGrpSpPr>
          <p:cNvPr id="3" name="Group 9"/>
          <p:cNvGrpSpPr/>
          <p:nvPr/>
        </p:nvGrpSpPr>
        <p:grpSpPr>
          <a:xfrm>
            <a:off x="914400" y="1524000"/>
            <a:ext cx="6934200" cy="4798148"/>
            <a:chOff x="914400" y="1524000"/>
            <a:chExt cx="6934200" cy="479814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1524000"/>
              <a:ext cx="6934200" cy="4798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2819400" y="1676400"/>
              <a:ext cx="13716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Teacher A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91000" y="1676400"/>
              <a:ext cx="13716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Teacher B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86400" y="1676400"/>
              <a:ext cx="13716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Teacher C</a:t>
              </a:r>
              <a:endParaRPr lang="en-US" dirty="0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914400" y="3200400"/>
            <a:ext cx="7010400" cy="12954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14400" y="2590800"/>
            <a:ext cx="7010400" cy="5334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17835" t="6667" r="66708"/>
          <a:stretch>
            <a:fillRect/>
          </a:stretch>
        </p:blipFill>
        <p:spPr bwMode="auto">
          <a:xfrm>
            <a:off x="228600" y="152400"/>
            <a:ext cx="1447800" cy="155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Classroom Assessment Report</a:t>
            </a:r>
            <a:endParaRPr lang="en-US" sz="36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858" y="1676400"/>
            <a:ext cx="9024142" cy="303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r="87334"/>
          <a:stretch>
            <a:fillRect/>
          </a:stretch>
        </p:blipFill>
        <p:spPr bwMode="auto">
          <a:xfrm>
            <a:off x="228600" y="1600200"/>
            <a:ext cx="1808588" cy="480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12182" r="29554" b="62391"/>
          <a:stretch>
            <a:fillRect/>
          </a:stretch>
        </p:blipFill>
        <p:spPr bwMode="auto">
          <a:xfrm>
            <a:off x="457200" y="2362200"/>
            <a:ext cx="841248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8046"/>
          <a:stretch>
            <a:fillRect/>
          </a:stretch>
        </p:blipFill>
        <p:spPr bwMode="auto">
          <a:xfrm>
            <a:off x="4953000" y="1066800"/>
            <a:ext cx="3429000" cy="526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>
          <a:xfrm>
            <a:off x="4495800" y="3048000"/>
            <a:ext cx="4038600" cy="5334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495800" y="4191000"/>
            <a:ext cx="4038600" cy="11430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l="17835" t="6667" r="66708"/>
          <a:stretch>
            <a:fillRect/>
          </a:stretch>
        </p:blipFill>
        <p:spPr bwMode="auto">
          <a:xfrm>
            <a:off x="228600" y="152400"/>
            <a:ext cx="1447800" cy="155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Classroom Assessment Report</a:t>
            </a:r>
            <a:endParaRPr lang="en-US" sz="3600" b="1" dirty="0"/>
          </a:p>
        </p:txBody>
      </p:sp>
      <p:pic>
        <p:nvPicPr>
          <p:cNvPr id="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22414" y="1600200"/>
            <a:ext cx="74991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9"/>
          <p:cNvGrpSpPr/>
          <p:nvPr/>
        </p:nvGrpSpPr>
        <p:grpSpPr>
          <a:xfrm>
            <a:off x="381000" y="2133600"/>
            <a:ext cx="8763000" cy="3200400"/>
            <a:chOff x="4191000" y="1524000"/>
            <a:chExt cx="3841572" cy="91440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8773" t="1684" b="91582"/>
            <a:stretch>
              <a:fillRect/>
            </a:stretch>
          </p:blipFill>
          <p:spPr bwMode="auto">
            <a:xfrm>
              <a:off x="4191000" y="1524000"/>
              <a:ext cx="384157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8773" t="33672" b="52859"/>
            <a:stretch>
              <a:fillRect/>
            </a:stretch>
          </p:blipFill>
          <p:spPr bwMode="auto">
            <a:xfrm>
              <a:off x="4191000" y="1828800"/>
              <a:ext cx="3841572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ounded Rectangle 9"/>
          <p:cNvSpPr/>
          <p:nvPr/>
        </p:nvSpPr>
        <p:spPr>
          <a:xfrm>
            <a:off x="304800" y="3276600"/>
            <a:ext cx="2133600" cy="6858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828800" y="4267200"/>
            <a:ext cx="533400" cy="8382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33400" y="4267200"/>
            <a:ext cx="533400" cy="838200"/>
          </a:xfrm>
          <a:prstGeom prst="round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 l="17835" t="6667" r="66708"/>
          <a:stretch>
            <a:fillRect/>
          </a:stretch>
        </p:blipFill>
        <p:spPr bwMode="auto">
          <a:xfrm>
            <a:off x="228600" y="152400"/>
            <a:ext cx="1447800" cy="155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Mitch CIS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Mitch CISD Theme</Template>
  <TotalTime>4555</TotalTime>
  <Words>159</Words>
  <Application>Microsoft Office PowerPoint</Application>
  <PresentationFormat>On-screen Show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Mitch CISD Theme</vt:lpstr>
      <vt:lpstr>DataDirector for Teachers - Beginner</vt:lpstr>
      <vt:lpstr>Agenda</vt:lpstr>
      <vt:lpstr>Why?</vt:lpstr>
      <vt:lpstr>Navigation</vt:lpstr>
      <vt:lpstr>Menus</vt:lpstr>
      <vt:lpstr>Available Reports</vt:lpstr>
      <vt:lpstr>School Assessment Report</vt:lpstr>
      <vt:lpstr>Classroom Assessment Report</vt:lpstr>
      <vt:lpstr>Classroom Assessment Report</vt:lpstr>
      <vt:lpstr>Classroom Performance  Summary Report</vt:lpstr>
      <vt:lpstr>Student Assessment Report</vt:lpstr>
      <vt:lpstr>Activity</vt:lpstr>
      <vt:lpstr>Assessments</vt:lpstr>
      <vt:lpstr>Accessing Assessments</vt:lpstr>
      <vt:lpstr>Accessing Assessments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DataDirector for Administrators - Beginner</dc:title>
  <dc:creator>Mitch Fowler</dc:creator>
  <cp:lastModifiedBy>Mitch Fowler</cp:lastModifiedBy>
  <cp:revision>13</cp:revision>
  <dcterms:created xsi:type="dcterms:W3CDTF">2012-01-08T02:43:27Z</dcterms:created>
  <dcterms:modified xsi:type="dcterms:W3CDTF">2012-04-02T15:10:57Z</dcterms:modified>
</cp:coreProperties>
</file>