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5" r:id="rId3"/>
    <p:sldId id="266" r:id="rId4"/>
    <p:sldId id="258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89C32-FDCD-492E-9090-279A4A1AE0F6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BD03-9414-4E9D-9CC0-5B70F4756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Mobile Devices?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Portable for on site assessment with field reps and teachers (Maureen)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 to involve students with online testing (Mitch)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invasive that laptop (Maureen)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BD03-9414-4E9D-9CC0-5B70F4756E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9455-30B6-48B8-BFB6-F61AD8168EA4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4B7A-08A9-453A-9600-869067EB41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8-12-2011 3-10-34 P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53524" y="2915143"/>
            <a:ext cx="1990476" cy="39428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8" name="Picture 7" descr="CC Logo.png"/>
          <p:cNvPicPr>
            <a:picLocks noChangeAspect="1"/>
          </p:cNvPicPr>
          <p:nvPr/>
        </p:nvPicPr>
        <p:blipFill>
          <a:blip r:embed="rId14" cstate="print"/>
          <a:srcRect l="46698"/>
          <a:stretch>
            <a:fillRect/>
          </a:stretch>
        </p:blipFill>
        <p:spPr>
          <a:xfrm>
            <a:off x="3886200" y="6248400"/>
            <a:ext cx="990600" cy="441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077200" cy="1673352"/>
          </a:xfrm>
        </p:spPr>
        <p:txBody>
          <a:bodyPr/>
          <a:lstStyle/>
          <a:p>
            <a:r>
              <a:rPr lang="en-US" dirty="0" smtClean="0"/>
              <a:t>There’s an Assessment for That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3200" i="1" dirty="0" smtClean="0"/>
              <a:t>MACUL 2012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162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Mitch Fowler – fowlerm@calhounisd.org</a:t>
            </a:r>
          </a:p>
          <a:p>
            <a:r>
              <a:rPr lang="en-US" dirty="0" smtClean="0"/>
              <a:t>Calhoun ISD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will: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xplore mobile friendly features of DataDirector.</a:t>
            </a:r>
          </a:p>
          <a:p>
            <a:pPr lvl="1"/>
            <a:r>
              <a:rPr lang="en-US" dirty="0" smtClean="0"/>
              <a:t>u</a:t>
            </a:r>
            <a:r>
              <a:rPr lang="en-US" dirty="0" smtClean="0"/>
              <a:t>nderstand how to integrate rubric scoring on performance tasks and mobile devices to save time.</a:t>
            </a:r>
          </a:p>
          <a:p>
            <a:pPr lvl="1"/>
            <a:r>
              <a:rPr lang="en-US" dirty="0" smtClean="0"/>
              <a:t>u</a:t>
            </a:r>
            <a:r>
              <a:rPr lang="en-US" dirty="0" smtClean="0"/>
              <a:t>nderstand how to capture mobile monitoring notes on DataDirector.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reate mobile friendly assessments.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Creating Assessments with Analytic Rubrics Tutorial</a:t>
            </a:r>
          </a:p>
          <a:p>
            <a:r>
              <a:rPr lang="en-US" dirty="0" smtClean="0"/>
              <a:t>Creating a Summary Assessment Tutorial</a:t>
            </a:r>
          </a:p>
          <a:p>
            <a:r>
              <a:rPr lang="en-US" dirty="0" smtClean="0"/>
              <a:t>Sample Performance </a:t>
            </a:r>
            <a:r>
              <a:rPr lang="en-US" dirty="0" smtClean="0"/>
              <a:t>A</a:t>
            </a:r>
            <a:r>
              <a:rPr lang="en-US" dirty="0" smtClean="0"/>
              <a:t>ssessment </a:t>
            </a:r>
            <a:r>
              <a:rPr lang="en-US" dirty="0" smtClean="0"/>
              <a:t>R</a:t>
            </a:r>
            <a:r>
              <a:rPr lang="en-US" dirty="0" smtClean="0"/>
              <a:t>ubric</a:t>
            </a:r>
          </a:p>
          <a:p>
            <a:r>
              <a:rPr lang="en-US" dirty="0" smtClean="0"/>
              <a:t>Sample Monitoring </a:t>
            </a:r>
            <a:r>
              <a:rPr lang="en-US" dirty="0" smtClean="0"/>
              <a:t>N</a:t>
            </a:r>
            <a:r>
              <a:rPr lang="en-US" dirty="0" smtClean="0"/>
              <a:t>otes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resources are available on:</a:t>
            </a:r>
          </a:p>
          <a:p>
            <a:r>
              <a:rPr lang="en-US" dirty="0" err="1" smtClean="0"/>
              <a:t>Moodle</a:t>
            </a:r>
            <a:endParaRPr lang="en-US" dirty="0" smtClean="0"/>
          </a:p>
          <a:p>
            <a:r>
              <a:rPr lang="en-US" dirty="0" smtClean="0"/>
              <a:t>MACUL Space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mobile devices?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619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371600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86200"/>
            <a:ext cx="2743200" cy="273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Mobile </a:t>
            </a:r>
            <a:r>
              <a:rPr lang="en-US" dirty="0" smtClean="0"/>
              <a:t>Collection Story…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447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Assessments – Making it Work in DataDirector</a:t>
            </a:r>
            <a:endParaRPr lang="en-US" sz="28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7469829" cy="126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382930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52800"/>
            <a:ext cx="2834684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8022624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 l="23677" t="32775" r="44850" b="9809"/>
          <a:stretch>
            <a:fillRect/>
          </a:stretch>
        </p:blipFill>
        <p:spPr bwMode="auto">
          <a:xfrm>
            <a:off x="2057400" y="2590800"/>
            <a:ext cx="530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2590800"/>
            <a:ext cx="521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exam…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390477" cy="21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0"/>
            <a:ext cx="53816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05000"/>
            <a:ext cx="29527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r="62095"/>
          <a:stretch>
            <a:fillRect/>
          </a:stretch>
        </p:blipFill>
        <p:spPr bwMode="auto">
          <a:xfrm>
            <a:off x="1219200" y="2057400"/>
            <a:ext cx="6858000" cy="344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friendly DataDirector features…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06562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3326" t="19640" r="43338" b="42652"/>
          <a:stretch>
            <a:fillRect/>
          </a:stretch>
        </p:blipFill>
        <p:spPr bwMode="auto">
          <a:xfrm>
            <a:off x="2590800" y="1981200"/>
            <a:ext cx="4191000" cy="409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286000"/>
            <a:ext cx="4876800" cy="335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362200"/>
            <a:ext cx="69040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someone next to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assessments do you have in place currently that could be adjusted to maximize the features of mobile devices?</a:t>
            </a:r>
          </a:p>
          <a:p>
            <a:r>
              <a:rPr lang="en-US" sz="3600" dirty="0" smtClean="0"/>
              <a:t>What other features of DataDirector could be used easily with mobile devices?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Examples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Examples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Rubric Scored Performance Assessments</a:t>
            </a:r>
          </a:p>
          <a:p>
            <a:r>
              <a:rPr lang="en-US" dirty="0" smtClean="0"/>
              <a:t>Monitoring Notes</a:t>
            </a:r>
            <a:endParaRPr lang="en-US" dirty="0" smtClean="0"/>
          </a:p>
          <a:p>
            <a:r>
              <a:rPr lang="en-US" dirty="0" smtClean="0"/>
              <a:t>PE </a:t>
            </a:r>
            <a:r>
              <a:rPr lang="en-US" dirty="0" smtClean="0"/>
              <a:t>Observations</a:t>
            </a:r>
          </a:p>
          <a:p>
            <a:r>
              <a:rPr lang="en-US" dirty="0" smtClean="0"/>
              <a:t>Vocal Music Observations</a:t>
            </a:r>
          </a:p>
          <a:p>
            <a:r>
              <a:rPr lang="en-US" dirty="0" smtClean="0"/>
              <a:t>Band Observations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7448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00600"/>
            <a:ext cx="7391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7540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itch CIS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Mitch CISD Theme</Template>
  <TotalTime>2253</TotalTime>
  <Words>201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Mitch CISD Theme</vt:lpstr>
      <vt:lpstr>There’s an Assessment for That! MACUL 2012</vt:lpstr>
      <vt:lpstr>Participant Outcomes</vt:lpstr>
      <vt:lpstr>Presentation Resources</vt:lpstr>
      <vt:lpstr>Why mobile devices?</vt:lpstr>
      <vt:lpstr>My Mobile Collection Story…</vt:lpstr>
      <vt:lpstr>Building the exam…</vt:lpstr>
      <vt:lpstr>Mobile friendly DataDirector features…</vt:lpstr>
      <vt:lpstr>Turn to someone next to you…</vt:lpstr>
      <vt:lpstr>Assessment Examples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an Assessment for That!</dc:title>
  <dc:creator>Mitch Fowler</dc:creator>
  <cp:lastModifiedBy>Mitch Fowler</cp:lastModifiedBy>
  <cp:revision>5</cp:revision>
  <dcterms:created xsi:type="dcterms:W3CDTF">2011-10-28T15:25:41Z</dcterms:created>
  <dcterms:modified xsi:type="dcterms:W3CDTF">2012-03-02T20:14:44Z</dcterms:modified>
</cp:coreProperties>
</file>