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93B4F-899A-4F46-A398-A01339FFC7C8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FEF9A-56DF-403A-AC41-58384F21D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 training largely took</a:t>
            </a:r>
            <a:r>
              <a:rPr lang="en-US" baseline="0" dirty="0" smtClean="0"/>
              <a:t> place in computer labs with large groups and focused on where to click, not how to act. We wanted to take a step back and start with the end in mind. Why do teachers want to use DD?  We needed to give them a purpose. Our trainings now focus on the why. We know that teachers are looking for ways to save time when disaggregating data and both teachers and </a:t>
            </a:r>
            <a:r>
              <a:rPr lang="en-US" baseline="0" dirty="0" err="1" smtClean="0"/>
              <a:t>admins</a:t>
            </a:r>
            <a:r>
              <a:rPr lang="en-US" baseline="0" dirty="0" smtClean="0"/>
              <a:t> are looking for ways to streamline conversations about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FEF9A-56DF-403A-AC41-58384F21DD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3483-86CB-4BD1-BBCF-8689C453A34C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C39B0-BB3C-42EC-A9E7-D626744493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8-12-2011 3-10-34 PM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53524" y="2915143"/>
            <a:ext cx="1990476" cy="394285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pic>
        <p:nvPicPr>
          <p:cNvPr id="8" name="Picture 7" descr="CC Logo.png"/>
          <p:cNvPicPr>
            <a:picLocks noChangeAspect="1"/>
          </p:cNvPicPr>
          <p:nvPr/>
        </p:nvPicPr>
        <p:blipFill>
          <a:blip r:embed="rId14" cstate="print"/>
          <a:srcRect l="46698"/>
          <a:stretch>
            <a:fillRect/>
          </a:stretch>
        </p:blipFill>
        <p:spPr>
          <a:xfrm>
            <a:off x="3886200" y="6248400"/>
            <a:ext cx="990600" cy="4411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Taming Wild Running Records – </a:t>
            </a:r>
            <a:br>
              <a:rPr lang="en-US" sz="3600" dirty="0" smtClean="0"/>
            </a:br>
            <a:r>
              <a:rPr lang="en-US" sz="3600" dirty="0" smtClean="0"/>
              <a:t>Using DataDirector to Progress Monitor Literacy Achievement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MACUL 2012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Mitch Fowler</a:t>
            </a:r>
          </a:p>
          <a:p>
            <a:r>
              <a:rPr lang="en-US" dirty="0" smtClean="0"/>
              <a:t>fowlerm@calhounisd.org</a:t>
            </a:r>
          </a:p>
          <a:p>
            <a:endParaRPr lang="en-US" dirty="0" smtClean="0"/>
          </a:p>
          <a:p>
            <a:r>
              <a:rPr lang="en-US" dirty="0" smtClean="0"/>
              <a:t>Maureen Slamer</a:t>
            </a:r>
          </a:p>
          <a:p>
            <a:r>
              <a:rPr lang="en-US" dirty="0" smtClean="0"/>
              <a:t>slamerm@calhounisd.org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Participants will:</a:t>
            </a:r>
          </a:p>
          <a:p>
            <a:pPr lvl="1"/>
            <a:r>
              <a:rPr lang="en-US" dirty="0" smtClean="0"/>
              <a:t>understand options for structuring running record data within a data warehouse.</a:t>
            </a:r>
          </a:p>
          <a:p>
            <a:pPr lvl="1"/>
            <a:r>
              <a:rPr lang="en-US" dirty="0" smtClean="0"/>
              <a:t>understand how to apply conditional formatting to running record data within Microsoft Excel.</a:t>
            </a:r>
          </a:p>
          <a:p>
            <a:pPr lvl="1"/>
            <a:r>
              <a:rPr lang="en-US" dirty="0" smtClean="0"/>
              <a:t>understand how to assist teachers in analyzing conditionally formatted data to assist in making instructional decisions.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Creating a Summary Assessment Tutorial</a:t>
            </a:r>
          </a:p>
          <a:p>
            <a:r>
              <a:rPr lang="en-US" dirty="0" smtClean="0"/>
              <a:t>Refining Data Tutorial</a:t>
            </a:r>
          </a:p>
          <a:p>
            <a:r>
              <a:rPr lang="en-US" dirty="0" smtClean="0"/>
              <a:t>Conditionally Formatting Tutorial</a:t>
            </a:r>
          </a:p>
          <a:p>
            <a:r>
              <a:rPr lang="en-US" dirty="0" smtClean="0"/>
              <a:t>Sample Conditionally Formatted Excel Doc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These resources are available on:</a:t>
            </a:r>
          </a:p>
          <a:p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MACUL Space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What to Why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05000"/>
            <a:ext cx="4876800" cy="31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828800"/>
            <a:ext cx="4762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1676400"/>
            <a:ext cx="51244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600200"/>
            <a:ext cx="5562600" cy="36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Structure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800000" cy="4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data is entered…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523" y="2258419"/>
            <a:ext cx="7180953" cy="32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tch CISD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Mitch CISD Theme</Template>
  <TotalTime>100</TotalTime>
  <Words>189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Mitch CISD Theme</vt:lpstr>
      <vt:lpstr>Taming Wild Running Records –  Using DataDirector to Progress Monitor Literacy Achievement MACUL 2012</vt:lpstr>
      <vt:lpstr>Participant Outcomes</vt:lpstr>
      <vt:lpstr>Presentation Resources</vt:lpstr>
      <vt:lpstr>From What to Why</vt:lpstr>
      <vt:lpstr>Assessment Structure</vt:lpstr>
      <vt:lpstr>Once data is entered…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Taming Wild Running Records MACUL 2012</dc:title>
  <dc:creator>Mitch Fowler</dc:creator>
  <cp:lastModifiedBy>Mitch Fowler</cp:lastModifiedBy>
  <cp:revision>4</cp:revision>
  <dcterms:created xsi:type="dcterms:W3CDTF">2012-03-02T11:20:51Z</dcterms:created>
  <dcterms:modified xsi:type="dcterms:W3CDTF">2012-03-06T18:25:51Z</dcterms:modified>
</cp:coreProperties>
</file>