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8061F-814A-4FDC-B15E-0AAA3FDAB7E7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3028D-057C-4B33-BEEB-7822760FE4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</a:t>
            </a:r>
            <a:r>
              <a:rPr lang="en-US" baseline="0" dirty="0" smtClean="0"/>
              <a:t> on a report to begin building.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3028D-057C-4B33-BEEB-7822760FE45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</a:t>
            </a:r>
            <a:r>
              <a:rPr lang="en-US" baseline="0" dirty="0" smtClean="0"/>
              <a:t> in the appropriate fields within the report wizard.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3028D-057C-4B33-BEEB-7822760FE45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81ACC-61C4-43F9-A4AA-7D7D84B8D530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11559-9415-4E27-888D-E94965FF275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8-12-2011 3-10-34 PM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153524" y="2915143"/>
            <a:ext cx="1990476" cy="3942857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635000"/>
          </a:effectLst>
        </p:spPr>
      </p:pic>
      <p:pic>
        <p:nvPicPr>
          <p:cNvPr id="8" name="Picture 7" descr="CC Logo.png"/>
          <p:cNvPicPr>
            <a:picLocks noChangeAspect="1"/>
          </p:cNvPicPr>
          <p:nvPr/>
        </p:nvPicPr>
        <p:blipFill>
          <a:blip r:embed="rId14" cstate="print"/>
          <a:srcRect l="46698"/>
          <a:stretch>
            <a:fillRect/>
          </a:stretch>
        </p:blipFill>
        <p:spPr>
          <a:xfrm>
            <a:off x="3886200" y="6248400"/>
            <a:ext cx="990600" cy="441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DataDirector Pre Built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Mitch Fowler</a:t>
            </a:r>
          </a:p>
          <a:p>
            <a:r>
              <a:rPr lang="en-US" dirty="0" smtClean="0"/>
              <a:t>fowlerm@calhounisd.org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Built Reports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3497" t="7815" r="77622"/>
          <a:stretch>
            <a:fillRect/>
          </a:stretch>
        </p:blipFill>
        <p:spPr bwMode="auto">
          <a:xfrm>
            <a:off x="2590800" y="1371600"/>
            <a:ext cx="2057400" cy="466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2"/>
          <p:cNvGrpSpPr/>
          <p:nvPr/>
        </p:nvGrpSpPr>
        <p:grpSpPr>
          <a:xfrm>
            <a:off x="2362200" y="1905000"/>
            <a:ext cx="2209800" cy="3352800"/>
            <a:chOff x="2362200" y="1905000"/>
            <a:chExt cx="2209800" cy="3352800"/>
          </a:xfrm>
        </p:grpSpPr>
        <p:sp>
          <p:nvSpPr>
            <p:cNvPr id="6" name="Rounded Rectangle 5"/>
            <p:cNvSpPr/>
            <p:nvPr/>
          </p:nvSpPr>
          <p:spPr>
            <a:xfrm>
              <a:off x="2362200" y="1905000"/>
              <a:ext cx="22098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362200" y="2514600"/>
              <a:ext cx="2209800" cy="304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362200" y="3810000"/>
              <a:ext cx="2209800" cy="228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362200" y="4267200"/>
              <a:ext cx="2209800" cy="304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362200" y="4876800"/>
              <a:ext cx="22098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7"/>
          <p:cNvGrpSpPr/>
          <p:nvPr/>
        </p:nvGrpSpPr>
        <p:grpSpPr>
          <a:xfrm>
            <a:off x="2362200" y="2286000"/>
            <a:ext cx="2209800" cy="2590800"/>
            <a:chOff x="2362200" y="2286000"/>
            <a:chExt cx="2209800" cy="2590800"/>
          </a:xfrm>
        </p:grpSpPr>
        <p:sp>
          <p:nvSpPr>
            <p:cNvPr id="14" name="Rounded Rectangle 13"/>
            <p:cNvSpPr/>
            <p:nvPr/>
          </p:nvSpPr>
          <p:spPr>
            <a:xfrm>
              <a:off x="2362200" y="2286000"/>
              <a:ext cx="2209800" cy="2286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362200" y="2819400"/>
              <a:ext cx="2209800" cy="3810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362200" y="4038600"/>
              <a:ext cx="2209800" cy="2286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62200" y="4572000"/>
              <a:ext cx="2209800" cy="3048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800600" y="2743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Primary / K-8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600" y="396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Secondary/ 9-12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Proficient Report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7006" t="31254" r="46948" b="14135"/>
          <a:stretch>
            <a:fillRect/>
          </a:stretch>
        </p:blipFill>
        <p:spPr bwMode="auto">
          <a:xfrm>
            <a:off x="1295400" y="1600200"/>
            <a:ext cx="5562600" cy="50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Proficient Report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10319" y="1600200"/>
            <a:ext cx="612336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GLCE and Strand Analysis Report</a:t>
            </a:r>
            <a:endParaRPr lang="en-US" sz="36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65258" y="1600200"/>
            <a:ext cx="661348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GLCE and Strand Analysis Report</a:t>
            </a:r>
            <a:endParaRPr lang="en-US" sz="36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433" t="43774" r="33725" b="15819"/>
          <a:stretch>
            <a:fillRect/>
          </a:stretch>
        </p:blipFill>
        <p:spPr bwMode="auto">
          <a:xfrm>
            <a:off x="1295400" y="2057400"/>
            <a:ext cx="59118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GLCE and Strand Analysis Report</a:t>
            </a:r>
            <a:endParaRPr lang="en-US" sz="36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14857" y="2239372"/>
            <a:ext cx="5914286" cy="324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GLCE and Strand Analysis Report</a:t>
            </a:r>
            <a:endParaRPr lang="en-US" sz="36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7769150" cy="225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685800" y="2133600"/>
            <a:ext cx="1981200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667000" y="2133600"/>
            <a:ext cx="45720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34481" t="6667" r="51251"/>
          <a:stretch>
            <a:fillRect/>
          </a:stretch>
        </p:blipFill>
        <p:spPr bwMode="auto">
          <a:xfrm>
            <a:off x="152400" y="0"/>
            <a:ext cx="137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ch CIS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Mitch CISD Theme</Template>
  <TotalTime>1</TotalTime>
  <Words>62</Words>
  <Application>Microsoft Office PowerPoint</Application>
  <PresentationFormat>On-screen Show (4:3)</PresentationFormat>
  <Paragraphs>16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Mitch CISD Theme</vt:lpstr>
      <vt:lpstr>DataDirector Pre Built Reports</vt:lpstr>
      <vt:lpstr>Pre Built Reports</vt:lpstr>
      <vt:lpstr>Percent Proficient Report</vt:lpstr>
      <vt:lpstr>Percent Proficient Report</vt:lpstr>
      <vt:lpstr>GLCE and Strand Analysis Report</vt:lpstr>
      <vt:lpstr>GLCE and Strand Analysis Report</vt:lpstr>
      <vt:lpstr>GLCE and Strand Analysis Report</vt:lpstr>
      <vt:lpstr>GLCE and Strand Analysis Report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DataDirector Pre Built Reports</dc:title>
  <dc:creator>Mitch Fowler</dc:creator>
  <cp:lastModifiedBy>Mitch Fowler</cp:lastModifiedBy>
  <cp:revision>1</cp:revision>
  <dcterms:created xsi:type="dcterms:W3CDTF">2012-02-17T13:41:57Z</dcterms:created>
  <dcterms:modified xsi:type="dcterms:W3CDTF">2012-02-17T13:43:32Z</dcterms:modified>
</cp:coreProperties>
</file>