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05F0-8E3D-4BB7-8756-C3839C211015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9D12-8235-416D-9359-994C9E1F53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8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366884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Available Reports</a:t>
            </a:r>
            <a:endParaRPr lang="en-US" sz="6600" b="1" dirty="0"/>
          </a:p>
        </p:txBody>
      </p:sp>
      <p:sp>
        <p:nvSpPr>
          <p:cNvPr id="9" name="Right Brace 8"/>
          <p:cNvSpPr/>
          <p:nvPr/>
        </p:nvSpPr>
        <p:spPr>
          <a:xfrm>
            <a:off x="6553200" y="1600200"/>
            <a:ext cx="609600" cy="1219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39000" y="1905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District Level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flipH="1">
            <a:off x="2209800" y="2819400"/>
            <a:ext cx="533400" cy="457200"/>
          </a:xfrm>
          <a:prstGeom prst="rightBrace">
            <a:avLst>
              <a:gd name="adj1" fmla="val 8333"/>
              <a:gd name="adj2" fmla="val 472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2819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Level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 flipH="1">
            <a:off x="2286000" y="3429000"/>
            <a:ext cx="457200" cy="1447800"/>
          </a:xfrm>
          <a:prstGeom prst="rightBrace">
            <a:avLst>
              <a:gd name="adj1" fmla="val 8333"/>
              <a:gd name="adj2" fmla="val 472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Classroom Level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 flipH="1">
            <a:off x="2209800" y="5029200"/>
            <a:ext cx="533400" cy="1143000"/>
          </a:xfrm>
          <a:prstGeom prst="rightBrace">
            <a:avLst>
              <a:gd name="adj1" fmla="val 8333"/>
              <a:gd name="adj2" fmla="val 472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541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Level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895600" y="2819400"/>
            <a:ext cx="3581400" cy="381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95600" y="3276600"/>
            <a:ext cx="3581400" cy="381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895600" y="4038600"/>
            <a:ext cx="3581400" cy="4572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895600" y="1600200"/>
            <a:ext cx="3581400" cy="381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895600" y="5334000"/>
            <a:ext cx="3581400" cy="381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1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District </a:t>
            </a:r>
            <a:r>
              <a:rPr lang="en-US" sz="5400" b="1" dirty="0" smtClean="0"/>
              <a:t>Assessment Report</a:t>
            </a:r>
            <a:endParaRPr lang="en-US" sz="5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92136"/>
            <a:ext cx="6781800" cy="429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School </a:t>
            </a:r>
            <a:r>
              <a:rPr lang="en-US" sz="5400" b="1" dirty="0" smtClean="0"/>
              <a:t>Assessment Report</a:t>
            </a:r>
            <a:endParaRPr lang="en-US" sz="5400" b="1" dirty="0"/>
          </a:p>
        </p:txBody>
      </p:sp>
      <p:grpSp>
        <p:nvGrpSpPr>
          <p:cNvPr id="3" name="Group 9"/>
          <p:cNvGrpSpPr/>
          <p:nvPr/>
        </p:nvGrpSpPr>
        <p:grpSpPr>
          <a:xfrm>
            <a:off x="914400" y="1524000"/>
            <a:ext cx="6934200" cy="4798148"/>
            <a:chOff x="914400" y="1524000"/>
            <a:chExt cx="6934200" cy="47981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1524000"/>
              <a:ext cx="6934200" cy="4798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2819400" y="16764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Teacher 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91000" y="16764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Teacher B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86400" y="16764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Teacher C</a:t>
              </a:r>
              <a:endParaRPr lang="en-US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914400" y="3200400"/>
            <a:ext cx="7010400" cy="12954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2590800"/>
            <a:ext cx="7010400" cy="5334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Classroom </a:t>
            </a:r>
            <a:r>
              <a:rPr lang="en-US" sz="4800" b="1" dirty="0" smtClean="0"/>
              <a:t>Assessment Report</a:t>
            </a:r>
            <a:endParaRPr lang="en-US" sz="4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858" y="1676400"/>
            <a:ext cx="9024142" cy="303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r="87334"/>
          <a:stretch>
            <a:fillRect/>
          </a:stretch>
        </p:blipFill>
        <p:spPr bwMode="auto">
          <a:xfrm>
            <a:off x="228600" y="533400"/>
            <a:ext cx="2209800" cy="587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2182" r="29554" b="62391"/>
          <a:stretch>
            <a:fillRect/>
          </a:stretch>
        </p:blipFill>
        <p:spPr bwMode="auto">
          <a:xfrm>
            <a:off x="457200" y="2362200"/>
            <a:ext cx="841248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8046"/>
          <a:stretch>
            <a:fillRect/>
          </a:stretch>
        </p:blipFill>
        <p:spPr bwMode="auto">
          <a:xfrm>
            <a:off x="4953000" y="1066800"/>
            <a:ext cx="3429000" cy="526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>
          <a:xfrm>
            <a:off x="4495800" y="3048000"/>
            <a:ext cx="4038600" cy="5334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95800" y="4191000"/>
            <a:ext cx="4038600" cy="1143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Classroom </a:t>
            </a:r>
            <a:r>
              <a:rPr lang="en-US" sz="4800" b="1" dirty="0" smtClean="0"/>
              <a:t>Assessment Report</a:t>
            </a:r>
            <a:endParaRPr lang="en-US" sz="4800" b="1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2414" y="1600200"/>
            <a:ext cx="74991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"/>
          <p:cNvGrpSpPr/>
          <p:nvPr/>
        </p:nvGrpSpPr>
        <p:grpSpPr>
          <a:xfrm>
            <a:off x="381000" y="2133600"/>
            <a:ext cx="8763000" cy="3200400"/>
            <a:chOff x="4191000" y="1524000"/>
            <a:chExt cx="3841572" cy="9144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8773" t="1684" b="91582"/>
            <a:stretch>
              <a:fillRect/>
            </a:stretch>
          </p:blipFill>
          <p:spPr bwMode="auto">
            <a:xfrm>
              <a:off x="4191000" y="1524000"/>
              <a:ext cx="384157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8773" t="33672" b="52859"/>
            <a:stretch>
              <a:fillRect/>
            </a:stretch>
          </p:blipFill>
          <p:spPr bwMode="auto">
            <a:xfrm>
              <a:off x="4191000" y="1828800"/>
              <a:ext cx="384157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ounded Rectangle 9"/>
          <p:cNvSpPr/>
          <p:nvPr/>
        </p:nvSpPr>
        <p:spPr>
          <a:xfrm>
            <a:off x="304800" y="3276600"/>
            <a:ext cx="2133600" cy="6858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828800" y="4267200"/>
            <a:ext cx="533400" cy="8382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33400" y="4267200"/>
            <a:ext cx="533400" cy="8382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Classroom Performance </a:t>
            </a:r>
            <a:br>
              <a:rPr lang="en-US" sz="5400" b="1" dirty="0" smtClean="0"/>
            </a:br>
            <a:r>
              <a:rPr lang="en-US" sz="5400" b="1" dirty="0" smtClean="0"/>
              <a:t>Summary Report</a:t>
            </a:r>
            <a:endParaRPr lang="en-US" sz="54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8229600" cy="290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61111" r="16667"/>
          <a:stretch>
            <a:fillRect/>
          </a:stretch>
        </p:blipFill>
        <p:spPr bwMode="auto">
          <a:xfrm>
            <a:off x="5943600" y="685800"/>
            <a:ext cx="3048000" cy="483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39815" r="38889"/>
          <a:stretch>
            <a:fillRect/>
          </a:stretch>
        </p:blipFill>
        <p:spPr bwMode="auto">
          <a:xfrm>
            <a:off x="2833787" y="685800"/>
            <a:ext cx="2940183" cy="487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81481"/>
          <a:stretch>
            <a:fillRect/>
          </a:stretch>
        </p:blipFill>
        <p:spPr bwMode="auto">
          <a:xfrm>
            <a:off x="0" y="685800"/>
            <a:ext cx="2575571" cy="490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Student </a:t>
            </a:r>
            <a:r>
              <a:rPr lang="en-US" sz="6000" b="1" dirty="0" smtClean="0"/>
              <a:t>Assessment Report</a:t>
            </a:r>
            <a:endParaRPr lang="en-US" sz="6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424595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38400"/>
            <a:ext cx="810958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667000"/>
            <a:ext cx="8461129" cy="2013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200400"/>
            <a:ext cx="795481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itch CI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 CISD Theme</Template>
  <TotalTime>18</TotalTime>
  <Words>33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Mitch CISD Theme</vt:lpstr>
      <vt:lpstr>Available Reports</vt:lpstr>
      <vt:lpstr>District Assessment Report</vt:lpstr>
      <vt:lpstr>School Assessment Report</vt:lpstr>
      <vt:lpstr>Classroom Assessment Report</vt:lpstr>
      <vt:lpstr>Classroom Assessment Report</vt:lpstr>
      <vt:lpstr>Classroom Performance  Summary Report</vt:lpstr>
      <vt:lpstr>Student Assessment Report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Available Reports</dc:title>
  <dc:creator>Mitch Fowler</dc:creator>
  <cp:lastModifiedBy>Mitch Fowler</cp:lastModifiedBy>
  <cp:revision>4</cp:revision>
  <dcterms:created xsi:type="dcterms:W3CDTF">2011-12-19T21:05:51Z</dcterms:created>
  <dcterms:modified xsi:type="dcterms:W3CDTF">2012-01-04T02:04:37Z</dcterms:modified>
</cp:coreProperties>
</file>