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8742" t="31599" r="30539" b="29740"/>
          <a:stretch>
            <a:fillRect/>
          </a:stretch>
        </p:blipFill>
        <p:spPr bwMode="auto">
          <a:xfrm>
            <a:off x="152400" y="5105400"/>
            <a:ext cx="2133600" cy="163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A87D-72E5-4DFD-9FB2-9309394ECC87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Mitch Fowler Calhoun ISD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961DF-B578-4395-9073-4B6A5CFAA6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  <p:pic>
        <p:nvPicPr>
          <p:cNvPr id="9" name="Picture 8" descr="8-12-2011 3-10-34 PM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10" name="Picture 9" descr="CC Logo.png"/>
          <p:cNvPicPr>
            <a:picLocks noChangeAspect="1"/>
          </p:cNvPicPr>
          <p:nvPr userDrawn="1"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PROM/SE Assessments</a:t>
            </a:r>
            <a:br>
              <a:rPr lang="en-US" sz="6000" b="1" dirty="0" smtClean="0"/>
            </a:br>
            <a:r>
              <a:rPr lang="en-US" sz="6000" b="1" dirty="0" smtClean="0"/>
              <a:t>Administrators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1752600"/>
          </a:xfrm>
        </p:spPr>
        <p:txBody>
          <a:bodyPr/>
          <a:lstStyle/>
          <a:p>
            <a:r>
              <a:rPr lang="en-US" dirty="0" smtClean="0"/>
              <a:t>Mitch Fowler</a:t>
            </a:r>
          </a:p>
          <a:p>
            <a:r>
              <a:rPr lang="en-US" dirty="0" smtClean="0"/>
              <a:t>Calhoun ISD</a:t>
            </a:r>
          </a:p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Agenda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Teacher’s Perspective</a:t>
            </a:r>
          </a:p>
          <a:p>
            <a:r>
              <a:rPr lang="en-US" sz="3600" dirty="0" smtClean="0"/>
              <a:t>Exam Reports Overview</a:t>
            </a:r>
          </a:p>
          <a:p>
            <a:r>
              <a:rPr lang="en-US" sz="3600" dirty="0" smtClean="0"/>
              <a:t>Reports for PLCs</a:t>
            </a:r>
          </a:p>
          <a:p>
            <a:r>
              <a:rPr lang="en-US" sz="3600" dirty="0" smtClean="0"/>
              <a:t>Reports for Data Conferences</a:t>
            </a:r>
          </a:p>
          <a:p>
            <a:r>
              <a:rPr lang="en-US" sz="3600" dirty="0" smtClean="0"/>
              <a:t>Preparing Teachers for Data Conferences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Teacher’s Perspective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Accessing Pre/Post Tests</a:t>
            </a:r>
          </a:p>
          <a:p>
            <a:r>
              <a:rPr lang="en-US" sz="5400" dirty="0" smtClean="0"/>
              <a:t>Data Entry</a:t>
            </a:r>
          </a:p>
          <a:p>
            <a:pPr lvl="1"/>
            <a:r>
              <a:rPr lang="en-US" sz="4800" dirty="0" smtClean="0"/>
              <a:t>Bubble Sheets and Scanning</a:t>
            </a:r>
          </a:p>
          <a:p>
            <a:pPr lvl="1"/>
            <a:r>
              <a:rPr lang="en-US" sz="4800" dirty="0" smtClean="0"/>
              <a:t>Manual Entry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Available Reports</a:t>
            </a:r>
            <a:endParaRPr lang="en-US" sz="6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8520" r="54847" b="15956"/>
          <a:stretch>
            <a:fillRect/>
          </a:stretch>
        </p:blipFill>
        <p:spPr bwMode="auto">
          <a:xfrm>
            <a:off x="2743200" y="1219200"/>
            <a:ext cx="377546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Brace 8"/>
          <p:cNvSpPr/>
          <p:nvPr/>
        </p:nvSpPr>
        <p:spPr>
          <a:xfrm>
            <a:off x="6553200" y="1600200"/>
            <a:ext cx="609600" cy="1219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39000" y="1905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District Level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flipH="1">
            <a:off x="2286000" y="2743200"/>
            <a:ext cx="533400" cy="6096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2819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Level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 flipH="1">
            <a:off x="2286000" y="3429000"/>
            <a:ext cx="533400" cy="18288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 Level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 flipH="1">
            <a:off x="2286000" y="5410200"/>
            <a:ext cx="533400" cy="8382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563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Level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895600" y="2819400"/>
            <a:ext cx="3581400" cy="381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95600" y="3276600"/>
            <a:ext cx="3581400" cy="381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895600" y="4191000"/>
            <a:ext cx="3581400" cy="4572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School Exam Report</a:t>
            </a:r>
            <a:endParaRPr lang="en-US" sz="66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914400" y="1524000"/>
            <a:ext cx="6934200" cy="4798148"/>
            <a:chOff x="914400" y="1524000"/>
            <a:chExt cx="6934200" cy="47981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524000"/>
              <a:ext cx="6934200" cy="4798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28194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910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864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C</a:t>
              </a:r>
              <a:endParaRPr lang="en-US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914400" y="3200400"/>
            <a:ext cx="7010400" cy="1295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2590800"/>
            <a:ext cx="7010400" cy="533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Classroom Exam Report</a:t>
            </a:r>
            <a:endParaRPr lang="en-US" sz="6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858" y="1676400"/>
            <a:ext cx="9024142" cy="303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r="87334"/>
          <a:stretch>
            <a:fillRect/>
          </a:stretch>
        </p:blipFill>
        <p:spPr bwMode="auto">
          <a:xfrm>
            <a:off x="228600" y="533400"/>
            <a:ext cx="2209800" cy="587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2182" r="29554" b="62391"/>
          <a:stretch>
            <a:fillRect/>
          </a:stretch>
        </p:blipFill>
        <p:spPr bwMode="auto">
          <a:xfrm>
            <a:off x="457200" y="2362200"/>
            <a:ext cx="841248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8046"/>
          <a:stretch>
            <a:fillRect/>
          </a:stretch>
        </p:blipFill>
        <p:spPr bwMode="auto">
          <a:xfrm>
            <a:off x="4953000" y="1066800"/>
            <a:ext cx="3429000" cy="526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4495800" y="3048000"/>
            <a:ext cx="4038600" cy="533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95800" y="4191000"/>
            <a:ext cx="4038600" cy="1143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Classroom Exam </a:t>
            </a:r>
            <a:r>
              <a:rPr lang="en-US" sz="6000" b="1" dirty="0" smtClean="0"/>
              <a:t>Report</a:t>
            </a:r>
            <a:endParaRPr lang="en-US" sz="6000" b="1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414" y="1600200"/>
            <a:ext cx="74991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"/>
          <p:cNvGrpSpPr/>
          <p:nvPr/>
        </p:nvGrpSpPr>
        <p:grpSpPr>
          <a:xfrm>
            <a:off x="381000" y="2133600"/>
            <a:ext cx="8763000" cy="3200400"/>
            <a:chOff x="4191000" y="1524000"/>
            <a:chExt cx="3841572" cy="9144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8773" t="1684" b="91582"/>
            <a:stretch>
              <a:fillRect/>
            </a:stretch>
          </p:blipFill>
          <p:spPr bwMode="auto">
            <a:xfrm>
              <a:off x="4191000" y="1524000"/>
              <a:ext cx="384157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8773" t="33672" b="52859"/>
            <a:stretch>
              <a:fillRect/>
            </a:stretch>
          </p:blipFill>
          <p:spPr bwMode="auto">
            <a:xfrm>
              <a:off x="4191000" y="1828800"/>
              <a:ext cx="384157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ounded Rectangle 11"/>
          <p:cNvSpPr/>
          <p:nvPr/>
        </p:nvSpPr>
        <p:spPr>
          <a:xfrm>
            <a:off x="533400" y="3200400"/>
            <a:ext cx="1752600" cy="762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828800" y="4267200"/>
            <a:ext cx="533400" cy="762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33400" y="4267200"/>
            <a:ext cx="533400" cy="762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Reports for Specific Situations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PLC</a:t>
            </a:r>
          </a:p>
          <a:p>
            <a:pPr lvl="1"/>
            <a:r>
              <a:rPr lang="en-US" dirty="0" smtClean="0"/>
              <a:t>School Exam Report</a:t>
            </a:r>
          </a:p>
          <a:p>
            <a:r>
              <a:rPr lang="en-US" sz="3600" dirty="0" smtClean="0"/>
              <a:t>Individual Data Conference </a:t>
            </a:r>
          </a:p>
          <a:p>
            <a:pPr lvl="1"/>
            <a:r>
              <a:rPr lang="en-US" sz="3200" dirty="0" smtClean="0"/>
              <a:t>Classroom Exam Report</a:t>
            </a:r>
          </a:p>
          <a:p>
            <a:pPr lvl="1"/>
            <a:r>
              <a:rPr lang="en-US" sz="3200" dirty="0" smtClean="0"/>
              <a:t>Classroom Performance Summary Report</a:t>
            </a:r>
          </a:p>
          <a:p>
            <a:r>
              <a:rPr lang="en-US" sz="3600" dirty="0" smtClean="0"/>
              <a:t>Tutorials</a:t>
            </a:r>
            <a:endParaRPr lang="en-US" sz="4000" dirty="0" smtClean="0"/>
          </a:p>
          <a:p>
            <a:pPr lvl="1"/>
            <a:r>
              <a:rPr lang="en-US" sz="3200" dirty="0" smtClean="0"/>
              <a:t>http://goo.gl/TMSR5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sz="32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Classroom Performance </a:t>
            </a:r>
            <a:br>
              <a:rPr lang="en-US" sz="5400" b="1" dirty="0" smtClean="0"/>
            </a:br>
            <a:r>
              <a:rPr lang="en-US" sz="5400" b="1" dirty="0" smtClean="0"/>
              <a:t>Summary Report</a:t>
            </a:r>
            <a:endParaRPr lang="en-US" sz="54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8229600" cy="290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61111" r="16667"/>
          <a:stretch>
            <a:fillRect/>
          </a:stretch>
        </p:blipFill>
        <p:spPr bwMode="auto">
          <a:xfrm>
            <a:off x="5562600" y="1143000"/>
            <a:ext cx="331230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39815" r="38889"/>
          <a:stretch>
            <a:fillRect/>
          </a:stretch>
        </p:blipFill>
        <p:spPr bwMode="auto">
          <a:xfrm>
            <a:off x="2286000" y="1143000"/>
            <a:ext cx="3124200" cy="517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81481"/>
          <a:stretch>
            <a:fillRect/>
          </a:stretch>
        </p:blipFill>
        <p:spPr bwMode="auto">
          <a:xfrm>
            <a:off x="0" y="1066800"/>
            <a:ext cx="2895600" cy="551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87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Mitch CISD Theme</vt:lpstr>
      <vt:lpstr>PROM/SE Assessments Administrators</vt:lpstr>
      <vt:lpstr>Agenda</vt:lpstr>
      <vt:lpstr>Teacher’s Perspective</vt:lpstr>
      <vt:lpstr>Available Reports</vt:lpstr>
      <vt:lpstr>School Exam Report</vt:lpstr>
      <vt:lpstr>Classroom Exam Report</vt:lpstr>
      <vt:lpstr>Classroom Exam Report</vt:lpstr>
      <vt:lpstr>Reports for Specific Situations</vt:lpstr>
      <vt:lpstr>Classroom Performance  Summary Report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PROM/SE Assessments Administrators</dc:title>
  <dc:creator>Mitch Fowler</dc:creator>
  <cp:lastModifiedBy>Mitch Fowler</cp:lastModifiedBy>
  <cp:revision>1</cp:revision>
  <dcterms:created xsi:type="dcterms:W3CDTF">2011-12-07T02:04:30Z</dcterms:created>
  <dcterms:modified xsi:type="dcterms:W3CDTF">2011-12-07T02:43:43Z</dcterms:modified>
</cp:coreProperties>
</file>