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2569-442A-47FD-B92B-37C9097465D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918C-AE3C-45E0-AEC4-913F9C1C8C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9188" y="728663"/>
            <a:ext cx="690403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613" y="1166813"/>
            <a:ext cx="69611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63" y="776288"/>
            <a:ext cx="6923087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088" y="1885950"/>
            <a:ext cx="6980237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9188" y="738188"/>
            <a:ext cx="6904037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" y="1190625"/>
            <a:ext cx="6970713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fowlerm</dc:creator>
  <cp:lastModifiedBy>fowlerm</cp:lastModifiedBy>
  <cp:revision>1</cp:revision>
  <dcterms:created xsi:type="dcterms:W3CDTF">2012-10-02T12:51:39Z</dcterms:created>
  <dcterms:modified xsi:type="dcterms:W3CDTF">2012-10-02T12:53:34Z</dcterms:modified>
</cp:coreProperties>
</file>